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7/8/2021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</a:t>
            </a:r>
            <a:r>
              <a:rPr lang="en-US">
                <a:solidFill>
                  <a:srgbClr val="404040"/>
                </a:solidFill>
              </a:rPr>
              <a:t>Last    Lecture </a:t>
            </a:r>
            <a:r>
              <a:rPr lang="en-US" dirty="0">
                <a:solidFill>
                  <a:srgbClr val="404040"/>
                </a:solidFill>
              </a:rPr>
              <a:t>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Unzip and 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2E219-1F83-4EFD-91A4-346587D62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856"/>
            <a:ext cx="5486811" cy="228514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8763</TotalTime>
  <Words>453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Supplement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362</cp:revision>
  <dcterms:created xsi:type="dcterms:W3CDTF">2018-08-19T01:44:24Z</dcterms:created>
  <dcterms:modified xsi:type="dcterms:W3CDTF">2021-07-08T18:20:39Z</dcterms:modified>
</cp:coreProperties>
</file>