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9" r:id="rId4"/>
    <p:sldId id="406" r:id="rId5"/>
    <p:sldId id="407" r:id="rId6"/>
    <p:sldId id="408" r:id="rId7"/>
    <p:sldId id="404" r:id="rId8"/>
    <p:sldId id="409" r:id="rId9"/>
    <p:sldId id="411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10/6/2020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10/6/2020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9774" y="29718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falling numbers matrix">
            <a:extLst>
              <a:ext uri="{FF2B5EF4-FFF2-40B4-BE49-F238E27FC236}">
                <a16:creationId xmlns:a16="http://schemas.microsoft.com/office/drawing/2014/main" id="{4EE11564-118D-4B78-B3C8-92F111C9F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192" y="4076700"/>
            <a:ext cx="5113867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533400"/>
            <a:ext cx="5105400" cy="4154984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>
                <a:solidFill>
                  <a:srgbClr val="404040"/>
                </a:solidFill>
              </a:rPr>
              <a:t>Open Supplement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Packages Required: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Tidyverse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 err="1">
                <a:solidFill>
                  <a:srgbClr val="404040"/>
                </a:solidFill>
              </a:rPr>
              <a:t>Ecdat</a:t>
            </a: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Knit Document As You Go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chemeClr val="bg1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</a:rPr>
              <a:t>Prepare Your Minds for the Matrix</a:t>
            </a:r>
            <a:endParaRPr kumimoji="0" lang="en-US" sz="3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innerShdw blurRad="63500" dist="50800" dir="5400000">
                  <a:prstClr val="black">
                    <a:alpha val="50000"/>
                  </a:prstClr>
                </a:innerShdw>
              </a:effectLst>
              <a:uLnTx/>
              <a:uFillTx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Setup for Lecture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Correlation Matrix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Definition: Matrix Which Shows the Correlation Between Every Pair of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to Understand Strength of Linear Relationships Between Numeric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Helpful in Measuring Collinearity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4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Cigar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Which Variable(s) is Inappropriate for a Correlation Analysis? Why?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410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5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First Half – Loops through Every Combination of Columns and Computes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Examine Second Half – Loops Through Every Combination of Columns Excluding the First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Fill in Blanks with Appropriate Indices so Second Loop Works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Second Half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6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Inspect the Variables in HI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Uncomment to Print Correlation Matrix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Problem?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0074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 Loops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781236" y="615207"/>
            <a:ext cx="52865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7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Observe the Difference Between the Printed Tibbles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the Difference?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First Loop to a Toddler?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What is cat() doing?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the Second Loop to an Infant?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Remember: There Are an Infinite Number of Ways to Do the Same Thing.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7324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756A3-4863-46A7-9FBC-B23BD3F74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72" y="1818409"/>
            <a:ext cx="5481828" cy="1257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Important For Simulation Studies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Known Distributions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“d” -&gt; Useful for Plotting Density Curve for Continuous Variables or Probability Mass Function for Discrete Variables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“p” -&gt; Finds the Probability Less Than Or Equal to a Given Number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“q” -&gt; Finds Cutoff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“r” -&gt; Generates a Random Sample from the Distribution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65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For SRS, Use “r”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x1: You Ask BLANK Number of Students There Grades where Grades Follow a Normal Distribution with Mean=82 and SD=2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 for x2: You Ask BLANK Number of Students to Roll a Fair Die 10 Times and Tell You the Number of 6’s that Appeared.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Try Small and Large for BLANK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37524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3: SRS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3DAEC3-3D5E-498E-BFE9-14205272B253}"/>
              </a:ext>
            </a:extLst>
          </p:cNvPr>
          <p:cNvSpPr txBox="1"/>
          <p:nvPr/>
        </p:nvSpPr>
        <p:spPr>
          <a:xfrm>
            <a:off x="3781236" y="615207"/>
            <a:ext cx="528656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Sampling From Finite Set of Possible Outcomes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Run Chunk 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Scenario: Flip k Coins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P(Heads) = BLANK 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P(Tails) = 1-BLANK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How would You Explain What the Figure is Showing to a Politician?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40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11317</TotalTime>
  <Words>396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Programming II</vt:lpstr>
      <vt:lpstr>Setup for Lecture</vt:lpstr>
      <vt:lpstr>Part 2: Loops</vt:lpstr>
      <vt:lpstr>Part 2: Loops</vt:lpstr>
      <vt:lpstr>Part 2: Loops</vt:lpstr>
      <vt:lpstr>Part 3: SRS</vt:lpstr>
      <vt:lpstr>Part 3: SRS</vt:lpstr>
      <vt:lpstr>Part 3: SRS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434</cp:revision>
  <dcterms:created xsi:type="dcterms:W3CDTF">2018-08-19T01:44:24Z</dcterms:created>
  <dcterms:modified xsi:type="dcterms:W3CDTF">2020-10-07T01:20:40Z</dcterms:modified>
</cp:coreProperties>
</file>