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95" r:id="rId4"/>
    <p:sldId id="396" r:id="rId5"/>
    <p:sldId id="397" r:id="rId6"/>
    <p:sldId id="390" r:id="rId7"/>
    <p:sldId id="392" r:id="rId8"/>
    <p:sldId id="394" r:id="rId9"/>
    <p:sldId id="393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Joins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Notes on Inner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Generally Inappropriate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Easy to Lose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0530-0C9F-43BC-9576-A29CBE64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2" y="1245982"/>
            <a:ext cx="20478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3F809-9A33-4603-9396-287936290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4" y="3200400"/>
            <a:ext cx="3333750" cy="1371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D0E388-0B28-480F-B8A2-CD6978D617A3}"/>
              </a:ext>
            </a:extLst>
          </p:cNvPr>
          <p:cNvSpPr/>
          <p:nvPr/>
        </p:nvSpPr>
        <p:spPr>
          <a:xfrm>
            <a:off x="6248399" y="2514600"/>
            <a:ext cx="457200" cy="5334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6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0530-0C9F-43BC-9576-A29CBE64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2" y="1245982"/>
            <a:ext cx="20478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D0E388-0B28-480F-B8A2-CD6978D617A3}"/>
              </a:ext>
            </a:extLst>
          </p:cNvPr>
          <p:cNvSpPr/>
          <p:nvPr/>
        </p:nvSpPr>
        <p:spPr>
          <a:xfrm>
            <a:off x="6248399" y="2514600"/>
            <a:ext cx="457200" cy="5334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59DB2-05CC-4807-995B-AE56E818E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191215"/>
            <a:ext cx="2581275" cy="35897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939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Left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Table Has Duplicates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Tables Have Duplicates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4DB49-6A84-414E-871B-9DB8DEA4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667000"/>
            <a:ext cx="3152775" cy="14097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AAC8D-2D31-4DA7-8334-F00082997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800600"/>
            <a:ext cx="3152775" cy="1843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655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Joins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Assignment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Analysis 2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Open Analysis 2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1: Scrape GDP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2: Scrape Additional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3: Merge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Data in HTML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GDP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257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GDP Data by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Webscrape</a:t>
            </a:r>
            <a:r>
              <a:rPr lang="en-US" dirty="0">
                <a:solidFill>
                  <a:srgbClr val="404040"/>
                </a:solidFill>
              </a:rPr>
              <a:t> Data Using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Clean Data Using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Special Character: “$”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FF9F4-7E84-4845-9298-1B351FE4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686" y="1095366"/>
            <a:ext cx="5387819" cy="3019434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14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More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Education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Coronavirus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E9C2A-B2ED-4566-B8C4-5606C6AEC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486400" cy="21287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B14F4-B99F-4CF0-9B77-CC5C3DCFA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038236"/>
            <a:ext cx="5334000" cy="204334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7874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Merges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Different Merges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Education Into GDP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GDP Into COVID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Appropriate Join -&gt; “Into”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Answer All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Fix Specific Instances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3623D-6E30-4A28-9476-0A3F654BA91D}"/>
              </a:ext>
            </a:extLst>
          </p:cNvPr>
          <p:cNvSpPr txBox="1"/>
          <p:nvPr/>
        </p:nvSpPr>
        <p:spPr>
          <a:xfrm>
            <a:off x="4203400" y="4031521"/>
            <a:ext cx="4242399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ifelse</a:t>
            </a:r>
            <a:r>
              <a:rPr lang="en-US" sz="2000" dirty="0">
                <a:solidFill>
                  <a:schemeClr val="bg1"/>
                </a:solidFill>
              </a:rPr>
              <a:t>(VAR==“OLD”, “NEW”, VAR)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52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161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Joins II</vt:lpstr>
      <vt:lpstr>Graphical Depiction</vt:lpstr>
      <vt:lpstr>Graphical Depiction</vt:lpstr>
      <vt:lpstr>Graphical Depiction</vt:lpstr>
      <vt:lpstr>Joins Assignment</vt:lpstr>
      <vt:lpstr>Part 1: GDP</vt:lpstr>
      <vt:lpstr>Part 2: More Data</vt:lpstr>
      <vt:lpstr>Part 3: Merges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308</cp:revision>
  <dcterms:created xsi:type="dcterms:W3CDTF">2018-08-19T01:44:24Z</dcterms:created>
  <dcterms:modified xsi:type="dcterms:W3CDTF">2020-09-23T15:15:32Z</dcterms:modified>
</cp:coreProperties>
</file>