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0" r:id="rId2"/>
    <p:sldMasterId id="2147483662" r:id="rId3"/>
  </p:sldMasterIdLst>
  <p:notesMasterIdLst>
    <p:notesMasterId r:id="rId13"/>
  </p:notesMasterIdLst>
  <p:sldIdLst>
    <p:sldId id="256" r:id="rId4"/>
    <p:sldId id="257" r:id="rId5"/>
    <p:sldId id="259" r:id="rId6"/>
    <p:sldId id="262" r:id="rId7"/>
    <p:sldId id="260" r:id="rId8"/>
    <p:sldId id="261" r:id="rId9"/>
    <p:sldId id="263" r:id="rId10"/>
    <p:sldId id="264" r:id="rId11"/>
    <p:sldId id="265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jq0nBUJQL3LjbNJDp+7lYH11Ce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54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customschemas.google.com/relationships/presentationmetadata" Target="metadata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6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2" name="Google Shape;122;p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3" name="Google Shape;123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9" name="Google Shape;129;p3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0" name="Google Shape;130;p3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7" name="Google Shape;147;p3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8" name="Google Shape;148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3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6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permariogiacomazzo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ermariogiacomazzo.github.io/STOR320_WEBSITE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uperMarioGiacomazzo/STOR320_WEBSITE/blob/master/The%20Art%20of%20R%20Programming.pdf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github.com/SuperMarioGiacomazzo/STOR320_WEBSITE/blob/master/R%20Programming%20for%20Data%20Science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uperMarioGiacomazzo/STOR320_WEBSITE/raw/master/R%20for%20Data%20Science-%20Import%2C%20Tidy%2C%20Transform%2C%20Visualize%2C%20and%20Model%20Data.pdf" TargetMode="External"/><Relationship Id="rId5" Type="http://schemas.openxmlformats.org/officeDocument/2006/relationships/hyperlink" Target="https://www.rstudio.com/products/rstudio/#Desktop" TargetMode="External"/><Relationship Id="rId4" Type="http://schemas.openxmlformats.org/officeDocument/2006/relationships/hyperlink" Target="https://cran.r-project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markdown.rstudio.com/lesson-1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"/>
          <p:cNvSpPr txBox="1">
            <a:spLocks noGrp="1"/>
          </p:cNvSpPr>
          <p:nvPr>
            <p:ph type="title"/>
          </p:nvPr>
        </p:nvSpPr>
        <p:spPr>
          <a:xfrm>
            <a:off x="5181600" y="2438400"/>
            <a:ext cx="3483937" cy="1625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i="1"/>
              <a:t>Welcome to the Show</a:t>
            </a:r>
            <a:endParaRPr/>
          </a:p>
        </p:txBody>
      </p:sp>
      <p:sp>
        <p:nvSpPr>
          <p:cNvPr id="181" name="Google Shape;181;p1"/>
          <p:cNvSpPr/>
          <p:nvPr/>
        </p:nvSpPr>
        <p:spPr>
          <a:xfrm flipH="1">
            <a:off x="0" y="0"/>
            <a:ext cx="4629586" cy="6858000"/>
          </a:xfrm>
          <a:custGeom>
            <a:avLst/>
            <a:gdLst/>
            <a:ahLst/>
            <a:cxnLst/>
            <a:rect l="l" t="t" r="r" b="b"/>
            <a:pathLst>
              <a:path w="6172782" h="6858000" extrusionOk="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"/>
          <p:cNvPicPr preferRelativeResize="0"/>
          <p:nvPr/>
        </p:nvPicPr>
        <p:blipFill rotWithShape="1">
          <a:blip r:embed="rId3">
            <a:alphaModFix/>
          </a:blip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/>
            <a:ahLst/>
            <a:cxnLst/>
            <a:rect l="l" t="t" r="r" b="b"/>
            <a:pathLst>
              <a:path w="6024154" h="6858000" extrusionOk="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Who Am I?</a:t>
            </a:r>
            <a:endParaRPr dirty="0"/>
          </a:p>
        </p:txBody>
      </p:sp>
      <p:sp>
        <p:nvSpPr>
          <p:cNvPr id="189" name="Google Shape;189;p2"/>
          <p:cNvSpPr txBox="1"/>
          <p:nvPr/>
        </p:nvSpPr>
        <p:spPr>
          <a:xfrm>
            <a:off x="3810000" y="643467"/>
            <a:ext cx="4851400" cy="5154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Name: Mario Giacomazzo</a:t>
            </a:r>
            <a:endParaRPr dirty="0">
              <a:solidFill>
                <a:srgbClr val="3F3F3F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Origin: Cleveland, OH</a:t>
            </a:r>
            <a:endParaRPr dirty="0">
              <a:solidFill>
                <a:srgbClr val="3F3F3F"/>
              </a:solidFill>
            </a:endParaRPr>
          </a:p>
          <a:p>
            <a:pPr marL="6096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Undergrad: Baldwin-Wallace</a:t>
            </a:r>
            <a:endParaRPr dirty="0">
              <a:solidFill>
                <a:srgbClr val="3F3F3F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Grad: Arizona State University</a:t>
            </a:r>
            <a:endParaRPr dirty="0">
              <a:solidFill>
                <a:srgbClr val="3F3F3F"/>
              </a:solidFill>
            </a:endParaRPr>
          </a:p>
          <a:p>
            <a:pPr marL="6096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sng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Personal Website</a:t>
            </a: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Research Info</a:t>
            </a:r>
            <a:endParaRPr dirty="0">
              <a:solidFill>
                <a:srgbClr val="3F3F3F"/>
              </a:solidFill>
            </a:endParaRPr>
          </a:p>
        </p:txBody>
      </p:sp>
      <p:pic>
        <p:nvPicPr>
          <p:cNvPr id="190" name="Google Shape;190;p2"/>
          <p:cNvPicPr preferRelativeResize="0"/>
          <p:nvPr/>
        </p:nvPicPr>
        <p:blipFill rotWithShape="1">
          <a:blip r:embed="rId4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Are We Here?</a:t>
            </a:r>
            <a:endParaRPr dirty="0"/>
          </a:p>
        </p:txBody>
      </p:sp>
      <p:sp>
        <p:nvSpPr>
          <p:cNvPr id="205" name="Google Shape;205;p4"/>
          <p:cNvSpPr txBox="1"/>
          <p:nvPr/>
        </p:nvSpPr>
        <p:spPr>
          <a:xfrm>
            <a:off x="3601720" y="4368928"/>
            <a:ext cx="5129365" cy="92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Definition: The easiest part of research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4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26287" y="1752600"/>
            <a:ext cx="4904798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"/>
          <p:cNvSpPr txBox="1"/>
          <p:nvPr/>
        </p:nvSpPr>
        <p:spPr>
          <a:xfrm>
            <a:off x="3879685" y="643467"/>
            <a:ext cx="4851400" cy="92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Data Science</a:t>
            </a:r>
            <a:endParaRPr/>
          </a:p>
          <a:p>
            <a:pPr marL="342900" marR="0" lvl="0" indent="-1270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7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Will </a:t>
            </a:r>
            <a:r>
              <a:rPr lang="en-US" sz="2400" dirty="0">
                <a:solidFill>
                  <a:schemeClr val="lt1"/>
                </a:solidFill>
              </a:rPr>
              <a:t>We Do?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7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7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7"/>
          <p:cNvSpPr txBox="1"/>
          <p:nvPr/>
        </p:nvSpPr>
        <p:spPr>
          <a:xfrm>
            <a:off x="3962400" y="7958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Develop Skills that Turn into $$$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Computer Programming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Statistical Analyses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Written and Verbal Communication Skills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Creativity and Innovation</a:t>
            </a: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5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</a:t>
            </a:r>
            <a:r>
              <a:rPr lang="en-US" sz="2400" dirty="0">
                <a:solidFill>
                  <a:schemeClr val="lt1"/>
                </a:solidFill>
              </a:rPr>
              <a:t>is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Needed?</a:t>
            </a:r>
            <a:endParaRPr dirty="0"/>
          </a:p>
        </p:txBody>
      </p:sp>
      <p:pic>
        <p:nvPicPr>
          <p:cNvPr id="215" name="Google Shape;215;p5"/>
          <p:cNvPicPr preferRelativeResize="0"/>
          <p:nvPr/>
        </p:nvPicPr>
        <p:blipFill rotWithShape="1">
          <a:blip r:embed="rId3">
            <a:alphaModFix/>
          </a:blip>
          <a:srcRect l="8003" r="9399"/>
          <a:stretch/>
        </p:blipFill>
        <p:spPr>
          <a:xfrm>
            <a:off x="660103" y="3048000"/>
            <a:ext cx="2167973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5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Textbook: 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Computer: We will actively use our laptops in every class.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 and RStudio Installed and Operational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High Tolerance for Pain and Agony</a:t>
            </a:r>
            <a:endParaRPr/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667742"/>
            <a:ext cx="1918057" cy="2819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6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Will </a:t>
            </a:r>
            <a:r>
              <a:rPr lang="en-US" sz="2400" dirty="0">
                <a:solidFill>
                  <a:schemeClr val="lt1"/>
                </a:solidFill>
              </a:rPr>
              <a:t>We Do?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6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6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6"/>
          <p:cNvSpPr txBox="1"/>
          <p:nvPr/>
        </p:nvSpPr>
        <p:spPr>
          <a:xfrm>
            <a:off x="3962400" y="7958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 Website and Syllabus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In-Class Coding</a:t>
            </a:r>
            <a:endParaRPr dirty="0"/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Weekly Assignments</a:t>
            </a:r>
            <a:endParaRPr dirty="0"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Lab Work</a:t>
            </a:r>
            <a:endParaRPr dirty="0"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 dirty="0"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Data Analyses</a:t>
            </a:r>
            <a:endParaRPr dirty="0"/>
          </a:p>
          <a:p>
            <a:pPr marL="51435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Learn and Use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Rmarkdown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Submit </a:t>
            </a: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through Canvas</a:t>
            </a:r>
            <a:endParaRPr dirty="0"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Submit as HTML Files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8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Should I Do</a:t>
            </a:r>
            <a:r>
              <a:rPr lang="en-US" sz="2400">
                <a:solidFill>
                  <a:schemeClr val="lt1"/>
                </a:solidFill>
              </a:rPr>
              <a:t>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8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8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8"/>
          <p:cNvSpPr txBox="1"/>
          <p:nvPr/>
        </p:nvSpPr>
        <p:spPr>
          <a:xfrm>
            <a:off x="3962400" y="675484"/>
            <a:ext cx="5181600" cy="59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Install R on Your Laptop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Install </a:t>
            </a:r>
            <a:r>
              <a:rPr lang="en-US" sz="2400" b="0" i="0" u="sng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Rstudio</a:t>
            </a: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on Your Laptop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Download the Textbooks</a:t>
            </a:r>
            <a:endParaRPr dirty="0"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R4DS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RP4DS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AoRP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Read the Introduction to R4DS</a:t>
            </a:r>
            <a:endParaRPr dirty="0"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Practice Programming with R for 10 minutes a day in RP4DS or AoRP</a:t>
            </a:r>
            <a:endParaRPr sz="20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9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Should I Do</a:t>
            </a:r>
            <a:r>
              <a:rPr lang="en-US" sz="2400">
                <a:solidFill>
                  <a:schemeClr val="lt1"/>
                </a:solidFill>
              </a:rPr>
              <a:t>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9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9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9"/>
          <p:cNvSpPr txBox="1"/>
          <p:nvPr/>
        </p:nvSpPr>
        <p:spPr>
          <a:xfrm>
            <a:off x="3962400" y="675484"/>
            <a:ext cx="5105400" cy="59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Run Your First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RMarkdown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File</a:t>
            </a:r>
            <a:endParaRPr dirty="0"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 of </a:t>
            </a:r>
            <a:r>
              <a:rPr lang="en-US" sz="2400" b="0" i="0" u="sng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Rmarkdown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First Assignment: </a:t>
            </a:r>
            <a:r>
              <a:rPr lang="en-US" sz="2400" b="0" i="0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HW 1</a:t>
            </a:r>
            <a:endParaRPr sz="2400" b="0" i="0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Steps: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Watch Video and Read About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Rmarkdown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Open HW 1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Rmd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File in R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Attempt to Knit the File to an HTML File and View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Read Book and Finish </a:t>
            </a: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HW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0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Closing</a:t>
            </a:r>
            <a:r>
              <a:rPr lang="en-US" sz="2400">
                <a:solidFill>
                  <a:schemeClr val="lt1"/>
                </a:solidFill>
              </a:rPr>
              <a:t>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10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0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0"/>
          <p:cNvSpPr txBox="1"/>
          <p:nvPr/>
        </p:nvSpPr>
        <p:spPr>
          <a:xfrm>
            <a:off x="3973322" y="643466"/>
            <a:ext cx="4851400" cy="59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Disperse and Make Reasonable Decisions</a:t>
            </a:r>
            <a:endParaRPr/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222</Words>
  <Application>Microsoft Office PowerPoint</Application>
  <PresentationFormat>On-screen Show (4:3)</PresentationFormat>
  <Paragraphs>78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1_Office Theme</vt:lpstr>
      <vt:lpstr>Office Theme</vt:lpstr>
      <vt:lpstr>1_Office Theme</vt:lpstr>
      <vt:lpstr>Welcome to the Show</vt:lpstr>
      <vt:lpstr>Who Am I?</vt:lpstr>
      <vt:lpstr>Why Are We Here?</vt:lpstr>
      <vt:lpstr>What Will We Do?</vt:lpstr>
      <vt:lpstr>What is Needed?</vt:lpstr>
      <vt:lpstr>What Will We Do?</vt:lpstr>
      <vt:lpstr>What Should I Do?</vt:lpstr>
      <vt:lpstr>What Should I Do?</vt:lpstr>
      <vt:lpstr>Closing?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10</cp:revision>
  <dcterms:created xsi:type="dcterms:W3CDTF">2018-08-19T01:44:24Z</dcterms:created>
  <dcterms:modified xsi:type="dcterms:W3CDTF">2023-01-10T01:04:25Z</dcterms:modified>
</cp:coreProperties>
</file>