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8"/>
  </p:notesMasterIdLst>
  <p:handoutMasterIdLst>
    <p:handoutMasterId r:id="rId29"/>
  </p:handoutMasterIdLst>
  <p:sldIdLst>
    <p:sldId id="320" r:id="rId3"/>
    <p:sldId id="346" r:id="rId4"/>
    <p:sldId id="347" r:id="rId5"/>
    <p:sldId id="348" r:id="rId6"/>
    <p:sldId id="350" r:id="rId7"/>
    <p:sldId id="349" r:id="rId8"/>
    <p:sldId id="351" r:id="rId9"/>
    <p:sldId id="353" r:id="rId10"/>
    <p:sldId id="352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3" r:id="rId20"/>
    <p:sldId id="362" r:id="rId21"/>
    <p:sldId id="364" r:id="rId22"/>
    <p:sldId id="366" r:id="rId23"/>
    <p:sldId id="365" r:id="rId24"/>
    <p:sldId id="368" r:id="rId25"/>
    <p:sldId id="367" r:id="rId26"/>
    <p:sldId id="329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5" autoAdjust="0"/>
    <p:restoredTop sz="86050" autoAdjust="0"/>
  </p:normalViewPr>
  <p:slideViewPr>
    <p:cSldViewPr snapToObjects="1" showGuides="1">
      <p:cViewPr varScale="1">
        <p:scale>
          <a:sx n="124" d="100"/>
          <a:sy n="124" d="100"/>
        </p:scale>
        <p:origin x="916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2/3/2025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2/3/2025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2/3/2025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2/3/2025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2/3/2025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2/3/2025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data.gov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data.gov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www.kaggl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www.kaggl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www.kaggl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://vincentarelbundock.github.io/Rdatasets/datase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ata.worl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ata.worl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data.worl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data.worl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data.worl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ww.data.go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hyperlink" Target="https://www.data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Import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Documentation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Info About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Purpose of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Survey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Two Sets of Files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Years Included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7B7F3-73E4-4F4B-BF6E-E18B239A9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348" y="1828800"/>
            <a:ext cx="4991100" cy="2857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8603C-CFEC-4292-BF83-6F86F87C6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782" y="2362200"/>
            <a:ext cx="5481018" cy="847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04C18F9A-3E64-4B88-91E0-71675FE8FBF7}"/>
              </a:ext>
            </a:extLst>
          </p:cNvPr>
          <p:cNvSpPr/>
          <p:nvPr/>
        </p:nvSpPr>
        <p:spPr>
          <a:xfrm flipV="1">
            <a:off x="4114800" y="3294258"/>
            <a:ext cx="1143000" cy="1277742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Download Links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464C9-871C-4A46-9589-F6DA27198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377" y="1815015"/>
            <a:ext cx="5389207" cy="12490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4C0C9B-18AD-4EB3-B7AD-E58050CF5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6376" y="3190090"/>
            <a:ext cx="5395223" cy="115330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870FB5C-12FB-4A7B-8D4B-32DAA3C14ADA}"/>
              </a:ext>
            </a:extLst>
          </p:cNvPr>
          <p:cNvSpPr/>
          <p:nvPr/>
        </p:nvSpPr>
        <p:spPr>
          <a:xfrm>
            <a:off x="5029200" y="2438400"/>
            <a:ext cx="1315817" cy="270106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71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Kaggle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D044C18-5375-4983-93B6-ECE16F947F3D}"/>
              </a:ext>
            </a:extLst>
          </p:cNvPr>
          <p:cNvSpPr/>
          <p:nvPr/>
        </p:nvSpPr>
        <p:spPr>
          <a:xfrm>
            <a:off x="8229600" y="2614391"/>
            <a:ext cx="304800" cy="43361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147E3-D639-445F-8D25-04E9D3EAB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157342"/>
            <a:ext cx="5486400" cy="11481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8C219-E0F0-4561-980E-84BEF01A3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300" y="2240782"/>
            <a:ext cx="4800600" cy="2789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111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Kaggle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Overview and 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8BF0F-47D5-4C77-A54D-13B391376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2209800"/>
            <a:ext cx="3581400" cy="45398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88C61-3DB5-471B-8D98-661DCCB62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279" y="2895600"/>
            <a:ext cx="5562600" cy="14245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32B5F5-DD51-423C-83D5-EBA1808374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5279" y="4419599"/>
            <a:ext cx="4948618" cy="23718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3168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Kaggle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Info and Download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05856-0B03-48BD-8C9A-FC828D6C9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2213127"/>
            <a:ext cx="3712448" cy="4538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EA6A1-50F2-4818-B145-E0758E46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097" y="2819400"/>
            <a:ext cx="5531703" cy="20345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7279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1054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Package for Importing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Functions for Loading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Different Delimiters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Comma, Tab, Space, Semicolon, Period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Different File 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CSV – Comma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XLSX or XLS – Tab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TXT – Anything Possible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HTML – Anything Possible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Inspect Raw Data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AAE1D-B426-4EEB-A924-8C9203C7F49A}"/>
              </a:ext>
            </a:extLst>
          </p:cNvPr>
          <p:cNvSpPr txBox="1"/>
          <p:nvPr/>
        </p:nvSpPr>
        <p:spPr>
          <a:xfrm>
            <a:off x="4876800" y="1470198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</a:t>
            </a:r>
            <a:r>
              <a:rPr lang="en-US" dirty="0" err="1">
                <a:solidFill>
                  <a:schemeClr val="bg1"/>
                </a:solidFill>
              </a:rPr>
              <a:t>readr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44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Import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Importing CSV – Most Common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read_csv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File Path Requires “/”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Auto Use of Column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Autodetects Variable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6DA1B-DB9B-4623-A0B5-F08C6A330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432" y="1485900"/>
            <a:ext cx="5416006" cy="3886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1677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Import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Importing CSV – Most 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DAAEE-C491-4543-BDB2-80A1C082C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820" y="1120391"/>
            <a:ext cx="5521686" cy="46172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2991BA-70F6-4A8C-9C90-E16A8A66F3E9}"/>
              </a:ext>
            </a:extLst>
          </p:cNvPr>
          <p:cNvSpPr txBox="1"/>
          <p:nvPr/>
        </p:nvSpPr>
        <p:spPr>
          <a:xfrm>
            <a:off x="6553200" y="1905000"/>
            <a:ext cx="2286000" cy="461665"/>
          </a:xfrm>
          <a:prstGeom prst="rect">
            <a:avLst/>
          </a:prstGeom>
          <a:solidFill>
            <a:srgbClr val="D5D5D5"/>
          </a:solidFill>
          <a:ln w="1905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Autodetect Info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88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Import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read_delim</a:t>
            </a:r>
            <a:r>
              <a:rPr lang="en-US" dirty="0">
                <a:solidFill>
                  <a:srgbClr val="404040"/>
                </a:solidFill>
              </a:rPr>
              <a:t>() for General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XLS or XLSX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Always Check Tibble After Import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Observe That Variable Types are What You Want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Missing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See if NA’s are Appropriately Recorded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Too Many NA’s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Enough NA’s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Crosscheck Raw Data and Data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D7C0B-010A-42BB-836A-DF56DD7B5579}"/>
              </a:ext>
            </a:extLst>
          </p:cNvPr>
          <p:cNvSpPr txBox="1"/>
          <p:nvPr/>
        </p:nvSpPr>
        <p:spPr>
          <a:xfrm>
            <a:off x="4876800" y="18288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</a:t>
            </a:r>
            <a:r>
              <a:rPr lang="en-US" dirty="0" err="1">
                <a:solidFill>
                  <a:schemeClr val="bg1"/>
                </a:solidFill>
              </a:rPr>
              <a:t>readxl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838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Example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HADS Data From </a:t>
            </a:r>
            <a:r>
              <a:rPr lang="en-US" dirty="0" err="1">
                <a:solidFill>
                  <a:srgbClr val="404040"/>
                </a:solidFill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A7F93-0F77-4646-B367-FAAA04FE4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24860"/>
            <a:ext cx="5472038" cy="6621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2DD5C-A742-4450-A9A1-70D4B29F8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765" y="1947836"/>
            <a:ext cx="5415594" cy="28447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078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Built-in Datasets in R Packages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NYC Flights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5 Different Data 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More Comprehensive List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Vincent </a:t>
            </a:r>
            <a:r>
              <a:rPr lang="en-US" dirty="0" err="1">
                <a:solidFill>
                  <a:srgbClr val="404040"/>
                </a:solidFill>
              </a:rPr>
              <a:t>Arel-Bundock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Link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Packages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Information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CSV Links for Download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DOC Links for Details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47B2-E305-47B4-8BC5-B97A3F1246C2}"/>
              </a:ext>
            </a:extLst>
          </p:cNvPr>
          <p:cNvSpPr txBox="1"/>
          <p:nvPr/>
        </p:nvSpPr>
        <p:spPr>
          <a:xfrm>
            <a:off x="5410200" y="16002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&gt;library(nycflights13)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Example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HADS Data From </a:t>
            </a:r>
            <a:r>
              <a:rPr lang="en-US" dirty="0" err="1">
                <a:solidFill>
                  <a:srgbClr val="404040"/>
                </a:solidFill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21B5E-442F-4AFB-AD33-7560A50E2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529" y="1027118"/>
            <a:ext cx="3805664" cy="24018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E29E58-0C83-48AB-B540-55BFCF7F02D7}"/>
              </a:ext>
            </a:extLst>
          </p:cNvPr>
          <p:cNvSpPr/>
          <p:nvPr/>
        </p:nvSpPr>
        <p:spPr>
          <a:xfrm>
            <a:off x="4808621" y="2286000"/>
            <a:ext cx="838200" cy="1066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9856B-F902-461D-B842-54D90E2EDE0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227721" y="3352800"/>
            <a:ext cx="0" cy="3048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41F87-92EF-4394-B9BA-CA9C0C63A83D}"/>
              </a:ext>
            </a:extLst>
          </p:cNvPr>
          <p:cNvSpPr/>
          <p:nvPr/>
        </p:nvSpPr>
        <p:spPr>
          <a:xfrm>
            <a:off x="6781800" y="2438400"/>
            <a:ext cx="304800" cy="685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FDA230-6616-40B7-881C-251B6B988CC5}"/>
              </a:ext>
            </a:extLst>
          </p:cNvPr>
          <p:cNvSpPr txBox="1"/>
          <p:nvPr/>
        </p:nvSpPr>
        <p:spPr>
          <a:xfrm>
            <a:off x="5622104" y="4421579"/>
            <a:ext cx="2624191" cy="83099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Errors or Missing</a:t>
            </a:r>
          </a:p>
          <a:p>
            <a:r>
              <a:rPr lang="en-US" dirty="0">
                <a:solidFill>
                  <a:srgbClr val="404040"/>
                </a:solidFill>
              </a:rPr>
              <a:t>Should Become NA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8D15D6-DB7E-4D8A-9846-697C5638919E}"/>
              </a:ext>
            </a:extLst>
          </p:cNvPr>
          <p:cNvCxnSpPr>
            <a:cxnSpLocks/>
          </p:cNvCxnSpPr>
          <p:nvPr/>
        </p:nvCxnSpPr>
        <p:spPr>
          <a:xfrm>
            <a:off x="6934200" y="3124200"/>
            <a:ext cx="0" cy="12192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CD024A6-2BB6-43C1-A10D-04DD7D81F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002" y="3738898"/>
            <a:ext cx="5482436" cy="3149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AC26FB-330E-47E6-8160-5022388C4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739" y="5632986"/>
            <a:ext cx="5558961" cy="5780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42543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URL to 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Benefit: Don’t Need Data on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Problem: Links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BB2043-4987-432E-B661-AB3CBB122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616" y="3886200"/>
            <a:ext cx="4487717" cy="27231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57CC6-00E5-596E-0AB0-2FE832DED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683" y="1919992"/>
            <a:ext cx="2971800" cy="1561551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87512A-7A98-CF9F-E502-6E01878AB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2173093"/>
            <a:ext cx="1704975" cy="1007186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42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URL to 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8FA2B-3E2D-9A42-266F-B1C26655B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456" y="1219200"/>
            <a:ext cx="4799079" cy="3048000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A4947A-A60D-423B-572B-6C14CD01B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25" y="4495800"/>
            <a:ext cx="5929456" cy="799750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2360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Writing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write_csv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Saves R Tibble to Computer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5A4612-F879-1740-76A1-EE286543F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631182"/>
            <a:ext cx="5365687" cy="542410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312C71-0133-CAA4-DD7A-2E8C8CF2F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2330310"/>
            <a:ext cx="4295775" cy="2295525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DF8D4E-69DB-6FA6-0138-A0ACB68C48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4820178"/>
            <a:ext cx="3676650" cy="1704975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178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Tibbles and Bits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Tibbles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Tribbles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Same 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Subsetting</a:t>
            </a:r>
            <a:r>
              <a:rPr lang="en-US" dirty="0">
                <a:solidFill>
                  <a:srgbClr val="404040"/>
                </a:solidFill>
              </a:rPr>
              <a:t> 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D7525-8632-4D34-93A1-0FF6E3737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725" y="2673159"/>
            <a:ext cx="2364275" cy="4107630"/>
          </a:xfrm>
          <a:prstGeom prst="rect">
            <a:avLst/>
          </a:prstGeom>
          <a:ln w="28575"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41074A-ECC8-406F-B05D-1922AFE02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192" y="2673159"/>
            <a:ext cx="1937620" cy="4113789"/>
          </a:xfrm>
          <a:prstGeom prst="rect">
            <a:avLst/>
          </a:prstGeom>
          <a:ln w="28575"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200BA9-9799-561C-2EAE-A16A01534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194" y="228600"/>
            <a:ext cx="1540636" cy="2284989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350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Search for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E5F62-F4BB-4779-AADC-CB5F3DC0A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928" y="2161674"/>
            <a:ext cx="4614862" cy="38605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E9F09-A1D7-429D-A955-4A42B21A8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4928" y="2660168"/>
            <a:ext cx="5410200" cy="30124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226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Projects/Datasets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9F976-393D-447F-AC9F-6E1F1C8A3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28800"/>
            <a:ext cx="1714500" cy="581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B9E210-6D03-4E46-9BA2-AE409E7B0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625" y="2940214"/>
            <a:ext cx="5562600" cy="9775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6607DF9-52FC-4B99-A69D-02AEAD737E4F}"/>
              </a:ext>
            </a:extLst>
          </p:cNvPr>
          <p:cNvSpPr/>
          <p:nvPr/>
        </p:nvSpPr>
        <p:spPr>
          <a:xfrm>
            <a:off x="8490497" y="2819400"/>
            <a:ext cx="577303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5F58CE-87DD-43E0-BEFA-16C8B100A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625" y="4038600"/>
            <a:ext cx="3932975" cy="10434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7AC0056-15A4-47BF-9F94-7DAB7065DAE7}"/>
              </a:ext>
            </a:extLst>
          </p:cNvPr>
          <p:cNvSpPr/>
          <p:nvPr/>
        </p:nvSpPr>
        <p:spPr>
          <a:xfrm>
            <a:off x="6938339" y="4460207"/>
            <a:ext cx="577303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87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Inspect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AC0056-15A4-47BF-9F94-7DAB7065DAE7}"/>
              </a:ext>
            </a:extLst>
          </p:cNvPr>
          <p:cNvSpPr/>
          <p:nvPr/>
        </p:nvSpPr>
        <p:spPr>
          <a:xfrm>
            <a:off x="10210800" y="3733800"/>
            <a:ext cx="577303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CEDA43-B43A-4C18-A1A8-AF1E0710A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212" y="1905000"/>
            <a:ext cx="2554775" cy="265278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E9670-654C-42B4-8821-9C07A7754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4677911"/>
            <a:ext cx="5486400" cy="20898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807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Data Dictionary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AF9DAD-328E-4D59-95A3-668EDC955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06481"/>
            <a:ext cx="1872694" cy="6319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678705-8214-47B0-AB47-0C1045E0C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761" y="2514600"/>
            <a:ext cx="3339171" cy="4191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7953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Download .zip Folder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B0982-8767-455D-9E56-B39E21A4D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614" y="1828800"/>
            <a:ext cx="3034771" cy="29527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700EE-92AF-409E-8E00-F80A3C1D3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439" y="4876800"/>
            <a:ext cx="4362450" cy="17895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9676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Logo… So Hot Right Now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Topics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EE189-EE4F-4D13-BC96-7BA4A9883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81218"/>
            <a:ext cx="2438400" cy="50476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25990-D148-47EA-A9B3-4D5FFEA79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2965828"/>
            <a:ext cx="5486400" cy="20544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ACCC98C-E7AC-4226-B30A-3D8923A6B4DC}"/>
              </a:ext>
            </a:extLst>
          </p:cNvPr>
          <p:cNvSpPr/>
          <p:nvPr/>
        </p:nvSpPr>
        <p:spPr>
          <a:xfrm>
            <a:off x="8458200" y="3733800"/>
            <a:ext cx="577303" cy="381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9B436-AA34-4683-80F7-7919A1A74A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5706" y="5672666"/>
            <a:ext cx="5157787" cy="8317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A51D53-AB87-4135-AB1C-0AC2D9C9C53E}"/>
              </a:ext>
            </a:extLst>
          </p:cNvPr>
          <p:cNvCxnSpPr>
            <a:stCxn id="9" idx="3"/>
          </p:cNvCxnSpPr>
          <p:nvPr/>
        </p:nvCxnSpPr>
        <p:spPr>
          <a:xfrm flipH="1">
            <a:off x="6978103" y="4059004"/>
            <a:ext cx="1564641" cy="157979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0237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Description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41EBF8-4CFD-4600-BDD3-FFC2926D4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828800"/>
            <a:ext cx="5506817" cy="4495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EBB01C7-55F9-4CF7-B1C9-FBC16C3490A1}"/>
              </a:ext>
            </a:extLst>
          </p:cNvPr>
          <p:cNvSpPr/>
          <p:nvPr/>
        </p:nvSpPr>
        <p:spPr>
          <a:xfrm>
            <a:off x="7772400" y="5562600"/>
            <a:ext cx="1315817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460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390</Words>
  <Application>Microsoft Office PowerPoint</Application>
  <PresentationFormat>On-screen Show (4:3)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Office Theme</vt:lpstr>
      <vt:lpstr>1_Office Theme</vt:lpstr>
      <vt:lpstr>Data Import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File Types</vt:lpstr>
      <vt:lpstr>Data Import</vt:lpstr>
      <vt:lpstr>Data Import</vt:lpstr>
      <vt:lpstr>Data Import</vt:lpstr>
      <vt:lpstr>Example</vt:lpstr>
      <vt:lpstr>Example</vt:lpstr>
      <vt:lpstr>URL to R</vt:lpstr>
      <vt:lpstr>URL to R</vt:lpstr>
      <vt:lpstr>Writing Data</vt:lpstr>
      <vt:lpstr>Tibbles and Bits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230</cp:revision>
  <dcterms:created xsi:type="dcterms:W3CDTF">2018-08-19T01:44:24Z</dcterms:created>
  <dcterms:modified xsi:type="dcterms:W3CDTF">2025-02-03T17:08:16Z</dcterms:modified>
</cp:coreProperties>
</file>