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25" r:id="rId4"/>
    <p:sldId id="330" r:id="rId5"/>
    <p:sldId id="331" r:id="rId6"/>
    <p:sldId id="332" r:id="rId7"/>
    <p:sldId id="335" r:id="rId8"/>
    <p:sldId id="333" r:id="rId9"/>
    <p:sldId id="334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18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tiff"/><Relationship Id="rId4" Type="http://schemas.openxmlformats.org/officeDocument/2006/relationships/hyperlink" Target="https://ggplot2.tidyverse.org/reference/#section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3/ggplot2-cheatsheet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Visualization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Develop a Personal and Intimate Relationship With R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Install Some Key R Packages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</a:rPr>
              <a:t>Tidyverse</a:t>
            </a:r>
            <a:endParaRPr lang="en-US" sz="2400" dirty="0">
              <a:solidFill>
                <a:srgbClr val="404040"/>
              </a:solidFill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</a:rPr>
              <a:t>Rmarkdown</a:t>
            </a: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Practice Coding via R Scripts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To Learn Elements of ggplot2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Making Visually Stunning Pictures that Change Lives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Package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Other Packages To Be Installed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RColorBrewer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084649" y="1022242"/>
            <a:ext cx="3306752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(“</a:t>
            </a:r>
            <a:r>
              <a:rPr lang="en-US" sz="2000" dirty="0" err="1">
                <a:solidFill>
                  <a:schemeClr val="bg1"/>
                </a:solidFill>
              </a:rPr>
              <a:t>tidyverse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F21DE-F956-4E5F-AC07-96F974BD3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772" y="3731442"/>
            <a:ext cx="5194105" cy="30265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04B3EE-7698-44E2-BA90-60A98037538D}"/>
              </a:ext>
            </a:extLst>
          </p:cNvPr>
          <p:cNvSpPr/>
          <p:nvPr/>
        </p:nvSpPr>
        <p:spPr>
          <a:xfrm rot="9001079" flipV="1">
            <a:off x="4029852" y="3647303"/>
            <a:ext cx="1304197" cy="66381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27593-C01F-44AF-AC37-7378682F1DF9}"/>
              </a:ext>
            </a:extLst>
          </p:cNvPr>
          <p:cNvSpPr txBox="1"/>
          <p:nvPr/>
        </p:nvSpPr>
        <p:spPr>
          <a:xfrm>
            <a:off x="5195278" y="3160123"/>
            <a:ext cx="365759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04040"/>
                </a:solidFill>
              </a:rPr>
              <a:t>Select Install and Search on CRAN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93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Steps in RStudio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To Use the Package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Code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Check Box for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Tidyverse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E7647-6811-49AF-8ACC-635E9B51896A}"/>
              </a:ext>
            </a:extLst>
          </p:cNvPr>
          <p:cNvSpPr txBox="1"/>
          <p:nvPr/>
        </p:nvSpPr>
        <p:spPr>
          <a:xfrm>
            <a:off x="4495800" y="1524000"/>
            <a:ext cx="2514600" cy="40011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library(“</a:t>
            </a:r>
            <a:r>
              <a:rPr lang="en-US" sz="2000" dirty="0" err="1">
                <a:solidFill>
                  <a:schemeClr val="bg1"/>
                </a:solidFill>
              </a:rPr>
              <a:t>tidyverse</a:t>
            </a:r>
            <a:r>
              <a:rPr lang="en-US" sz="2000" dirty="0">
                <a:solidFill>
                  <a:schemeClr val="bg1"/>
                </a:solidFill>
              </a:rPr>
              <a:t>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BA3F4-A716-4D61-955D-BD19B647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496" y="2702983"/>
            <a:ext cx="5452304" cy="3511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0604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Help Page: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Link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Comes with Pre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loaded Datasets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2BC03-CA48-4DEA-B40E-6867246AA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96" y="1905000"/>
            <a:ext cx="5355932" cy="435931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832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Many Useful Plots and Charts Provided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See Cheat Sheet: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3"/>
              </a:rPr>
              <a:t>Link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 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	(Also on Course Website)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Called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Geoms</a:t>
            </a:r>
            <a:r>
              <a:rPr lang="en-US" sz="2400" dirty="0">
                <a:solidFill>
                  <a:srgbClr val="404040"/>
                </a:solidFill>
                <a:ea typeface="+mn-ea"/>
              </a:rPr>
              <a:t> (Geometric Objects)</a:t>
            </a:r>
          </a:p>
          <a:p>
            <a:pPr marL="85725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The </a:t>
            </a:r>
            <a:r>
              <a:rPr lang="en-US" sz="2400" dirty="0" err="1">
                <a:solidFill>
                  <a:srgbClr val="404040"/>
                </a:solidFill>
              </a:rPr>
              <a:t>Geom</a:t>
            </a:r>
            <a:r>
              <a:rPr lang="en-US" sz="2400" dirty="0">
                <a:solidFill>
                  <a:srgbClr val="404040"/>
                </a:solidFill>
              </a:rPr>
              <a:t> you choose Must Comply with the Type of Variables You are Analyzing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457200"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Organized by Type of Data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Univariate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Bivariate</a:t>
            </a:r>
          </a:p>
          <a:p>
            <a:pPr marL="914400" lvl="1" indent="-3429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Mixtures of Categorical and Numeric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61970-6F81-4FE5-AE2D-7B8AFF403B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7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ggplot2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9F314C-A613-4659-B76B-9B779BEB9247}"/>
              </a:ext>
            </a:extLst>
          </p:cNvPr>
          <p:cNvSpPr txBox="1">
            <a:spLocks/>
          </p:cNvSpPr>
          <p:nvPr/>
        </p:nvSpPr>
        <p:spPr bwMode="auto">
          <a:xfrm>
            <a:off x="3632495" y="677334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ggplot2 General Form</a:t>
            </a:r>
          </a:p>
          <a:p>
            <a:pPr marL="17145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3FA70-3884-4C23-BB20-BE40E47A1AF7}"/>
              </a:ext>
            </a:extLst>
          </p:cNvPr>
          <p:cNvSpPr txBox="1"/>
          <p:nvPr/>
        </p:nvSpPr>
        <p:spPr>
          <a:xfrm>
            <a:off x="3632496" y="2057400"/>
            <a:ext cx="5359103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ggplot</a:t>
            </a:r>
            <a:r>
              <a:rPr lang="en-US" sz="2000" dirty="0">
                <a:solidFill>
                  <a:schemeClr val="bg1"/>
                </a:solidFill>
              </a:rPr>
              <a:t>(data=_____) +  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</a:rPr>
              <a:t>geom_TYPE</a:t>
            </a:r>
            <a:r>
              <a:rPr lang="en-US" sz="2000" dirty="0">
                <a:solidFill>
                  <a:schemeClr val="bg1"/>
                </a:solidFill>
              </a:rPr>
              <a:t>(mapping=</a:t>
            </a:r>
            <a:r>
              <a:rPr lang="en-US" sz="2000" dirty="0" err="1">
                <a:solidFill>
                  <a:schemeClr val="bg1"/>
                </a:solidFill>
              </a:rPr>
              <a:t>aes</a:t>
            </a:r>
            <a:r>
              <a:rPr lang="en-US" sz="2000" dirty="0">
                <a:solidFill>
                  <a:schemeClr val="bg1"/>
                </a:solidFill>
              </a:rPr>
              <a:t>(x=___,y=____, etc.))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E8C4E-7E4F-43A4-A9A6-308FFBECA2F7}"/>
              </a:ext>
            </a:extLst>
          </p:cNvPr>
          <p:cNvSpPr txBox="1"/>
          <p:nvPr/>
        </p:nvSpPr>
        <p:spPr>
          <a:xfrm>
            <a:off x="7086600" y="2916763"/>
            <a:ext cx="1752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Fill in Blanks from Variables in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2B742-2F96-4711-90D4-18CBE0DE0243}"/>
              </a:ext>
            </a:extLst>
          </p:cNvPr>
          <p:cNvSpPr txBox="1"/>
          <p:nvPr/>
        </p:nvSpPr>
        <p:spPr>
          <a:xfrm>
            <a:off x="3632494" y="1261694"/>
            <a:ext cx="21336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404040"/>
                </a:solidFill>
              </a:rPr>
              <a:t>Fill in Blank With Name of Data in 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E8B894-09D4-4E5A-96AF-D4E821F0B9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8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Many Examples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021DFA-01E0-42CE-88F1-8280980D9007}"/>
              </a:ext>
            </a:extLst>
          </p:cNvPr>
          <p:cNvSpPr txBox="1">
            <a:spLocks/>
          </p:cNvSpPr>
          <p:nvPr/>
        </p:nvSpPr>
        <p:spPr bwMode="auto">
          <a:xfrm>
            <a:off x="3632496" y="643467"/>
            <a:ext cx="5359103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2000" dirty="0">
                <a:solidFill>
                  <a:srgbClr val="404040"/>
                </a:solidFill>
                <a:ea typeface="+mn-ea"/>
              </a:rPr>
              <a:t>	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D5388-C00A-4917-8C49-59A3C6059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A2319F-CB58-42DB-898C-82F99D9621B5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52578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Locate Supplement on Website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Download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Open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 on Computer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Knit the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Rmd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 to HTML format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View Graphs with 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11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225</Words>
  <Application>Microsoft Office PowerPoint</Application>
  <PresentationFormat>On-screen Show (4:3)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Data Visualization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Many Examples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44</cp:revision>
  <dcterms:created xsi:type="dcterms:W3CDTF">2018-08-19T01:44:24Z</dcterms:created>
  <dcterms:modified xsi:type="dcterms:W3CDTF">2020-08-12T14:05:19Z</dcterms:modified>
</cp:coreProperties>
</file>