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3"/>
  </p:notesMasterIdLst>
  <p:sldIdLst>
    <p:sldId id="256" r:id="rId4"/>
    <p:sldId id="257" r:id="rId5"/>
    <p:sldId id="259" r:id="rId6"/>
    <p:sldId id="262" r:id="rId7"/>
    <p:sldId id="260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perMarioGiacomazzo/STOR320_WEBSITE/blob/master/The%20Art%20of%20R%20Programming.pdf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github.com/SuperMarioGiacomazzo/STOR320_WEBSITE/blob/master/R%20Programming%20for%20Data%20Science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perMarioGiacomazzo/STOR320_WEBSITE/raw/master/R%20for%20Data%20Science-%20Import%2C%20Tidy%2C%20Transform%2C%20Visualize%2C%20and%20Model%20Data.pdf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markdown.rstudio.com/lesson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 dirty="0"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51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 dirty="0"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2400" dirty="0">
                <a:solidFill>
                  <a:schemeClr val="lt1"/>
                </a:solidFill>
              </a:rPr>
              <a:t>is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Needed?</a:t>
            </a:r>
            <a:endParaRPr dirty="0"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l="8003" r="9399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Website and Syllabus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 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Analyses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through Sakai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Programming with R for 10 minutes a day in RP4DS or AoRP</a:t>
            </a: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of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lang="en-US" sz="2400" b="0" i="0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 1</a:t>
            </a:r>
            <a:endParaRPr sz="2400" b="0" i="0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 1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in R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222</Words>
  <Application>Microsoft Office PowerPoint</Application>
  <PresentationFormat>On-screen Show (4:3)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1_Office Theme</vt:lpstr>
      <vt:lpstr>Office Theme</vt:lpstr>
      <vt:lpstr>1_Office Theme</vt:lpstr>
      <vt:lpstr>Welcome to the Show</vt:lpstr>
      <vt:lpstr>Who Am I?</vt:lpstr>
      <vt:lpstr>Why Are We Here?</vt:lpstr>
      <vt:lpstr>What Will We Do?</vt:lpstr>
      <vt:lpstr>What is Needed?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9</cp:revision>
  <dcterms:created xsi:type="dcterms:W3CDTF">2018-08-19T01:44:24Z</dcterms:created>
  <dcterms:modified xsi:type="dcterms:W3CDTF">2023-01-09T12:39:03Z</dcterms:modified>
</cp:coreProperties>
</file>