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52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Canvas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STOR 520: Shiny Application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</a:t>
            </a:r>
            <a:r>
              <a:rPr lang="en-US">
                <a:solidFill>
                  <a:srgbClr val="404040"/>
                </a:solidFill>
              </a:rPr>
              <a:t>on Canvas </a:t>
            </a:r>
            <a:r>
              <a:rPr lang="en-US" dirty="0">
                <a:solidFill>
                  <a:srgbClr val="404040"/>
                </a:solidFill>
              </a:rPr>
              <a:t>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Should Be About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546</Words>
  <Application>Microsoft Office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4 Final Presentation</vt:lpstr>
      <vt:lpstr>Part 4 Final Presentation</vt:lpstr>
      <vt:lpstr>Part 4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229</cp:revision>
  <dcterms:created xsi:type="dcterms:W3CDTF">2018-08-19T01:44:24Z</dcterms:created>
  <dcterms:modified xsi:type="dcterms:W3CDTF">2024-03-07T12:49:05Z</dcterms:modified>
</cp:coreProperties>
</file>