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Create Table of Proportions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819F8-3D0F-7BFC-7862-EF38910D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484" y="1224101"/>
            <a:ext cx="5135906" cy="4079199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524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01229" y="621916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Create Table of Average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6EF2A-CD59-364A-3D2D-B05E4EB27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3276600" cy="2462446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FE8EB-72AA-CC0C-7674-C1164CC33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910" y="3886200"/>
            <a:ext cx="4034577" cy="2815103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B5E7B1B9-9A68-9A72-67DD-C0BE9A5F5CEB}"/>
              </a:ext>
            </a:extLst>
          </p:cNvPr>
          <p:cNvSpPr/>
          <p:nvPr/>
        </p:nvSpPr>
        <p:spPr>
          <a:xfrm rot="5400000">
            <a:off x="7048500" y="2882132"/>
            <a:ext cx="838200" cy="91440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21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Explicitly: Defined to Be Missing Using NA 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Implicitly: Absent From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not a Uniform Way to Handle Either of These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Rule: Either Convert All Explicitly Missing to Implicitly Missing or Convert All Implicitly Missing to Explicitly Missing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DD12B-B971-40AA-A621-6B049106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2400"/>
            <a:ext cx="4062220" cy="66172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B25BE-30C4-4A53-A088-CCFE8AC7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16" y="1066800"/>
            <a:ext cx="4238776" cy="55365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430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 to Implicit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8C9B2-FCB0-452E-8C0D-55AD70EA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1083581"/>
            <a:ext cx="4752975" cy="5381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311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 to Explicit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45DA-216F-4232-8186-9D7EA24F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39" y="1083581"/>
            <a:ext cx="4246450" cy="57016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5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B684E-270F-4912-865E-9965BDA6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28341"/>
            <a:ext cx="4370137" cy="56715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2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Contingency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Frequencies for Combination of 2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Relative Frequencies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+ 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AIDS Data from MASS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from 2,843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4CE6-3D35-D844-4CA9-4565D589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194" y="3621770"/>
            <a:ext cx="3506487" cy="1331230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CC930-1F66-E57B-E9BB-D55D60A23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098" y="5017712"/>
            <a:ext cx="3506487" cy="1764088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8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Create Table of Frequencies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5E9CB-965C-8E3D-9A62-A1447584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28" y="1948161"/>
            <a:ext cx="4152272" cy="315277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7DE5B-C129-1405-F79D-85744BE45C56}"/>
              </a:ext>
            </a:extLst>
          </p:cNvPr>
          <p:cNvSpPr txBox="1"/>
          <p:nvPr/>
        </p:nvSpPr>
        <p:spPr>
          <a:xfrm>
            <a:off x="5532997" y="1295400"/>
            <a:ext cx="2590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message=FALSE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08F8C-4570-CF05-921B-9CA28EBBFB9E}"/>
                  </a:ext>
                </a:extLst>
              </p:cNvPr>
              <p:cNvSpPr txBox="1"/>
              <p:nvPr/>
            </p:nvSpPr>
            <p:spPr>
              <a:xfrm>
                <a:off x="4161300" y="5884895"/>
                <a:ext cx="4479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36+53+1046+1708=2843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08F8C-4570-CF05-921B-9CA28EBB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300" y="5884895"/>
                <a:ext cx="447900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1892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129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1_Office Theme</vt:lpstr>
      <vt:lpstr>Tidy Data II</vt:lpstr>
      <vt:lpstr>Missing Values</vt:lpstr>
      <vt:lpstr>Missing Example</vt:lpstr>
      <vt:lpstr>Missing Values</vt:lpstr>
      <vt:lpstr>Missing Values</vt:lpstr>
      <vt:lpstr>Missing Values</vt:lpstr>
      <vt:lpstr>Missing Values</vt:lpstr>
      <vt:lpstr>Contingency Tables</vt:lpstr>
      <vt:lpstr>Contingency Tables</vt:lpstr>
      <vt:lpstr>Contingency Tables</vt:lpstr>
      <vt:lpstr>Contingency Tables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265</cp:revision>
  <dcterms:created xsi:type="dcterms:W3CDTF">2018-08-19T01:44:24Z</dcterms:created>
  <dcterms:modified xsi:type="dcterms:W3CDTF">2023-02-07T19:45:06Z</dcterms:modified>
</cp:coreProperties>
</file>