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342" r:id="rId4"/>
    <p:sldId id="343" r:id="rId5"/>
    <p:sldId id="341" r:id="rId6"/>
    <p:sldId id="344" r:id="rId7"/>
    <p:sldId id="345" r:id="rId8"/>
    <p:sldId id="346" r:id="rId9"/>
    <p:sldId id="351" r:id="rId10"/>
    <p:sldId id="349" r:id="rId11"/>
    <p:sldId id="348" r:id="rId12"/>
    <p:sldId id="350" r:id="rId13"/>
    <p:sldId id="340" r:id="rId14"/>
    <p:sldId id="347" r:id="rId15"/>
    <p:sldId id="352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124" d="100"/>
          <a:sy n="124" d="100"/>
        </p:scale>
        <p:origin x="744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3/19/2025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HTML (D)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on Canvas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 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Figures Should Be Labeled, Colored, and 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Tables Should Be in HTML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xtable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kable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Completely Free of Grammatical/ Spelling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4E401-2D18-4F09-A0D6-FFB2C7B98949}"/>
              </a:ext>
            </a:extLst>
          </p:cNvPr>
          <p:cNvSpPr txBox="1"/>
          <p:nvPr/>
        </p:nvSpPr>
        <p:spPr>
          <a:xfrm>
            <a:off x="6567914" y="1749451"/>
            <a:ext cx="1676400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echo=FALSE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904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 Scoring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Score Members from 0 to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Score Yourself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 Out Using Google Form By End of Final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 to Google Form on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46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1 of 2 Questions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Details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4-7 Minutes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Slideshow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At Least 4 Visuals (Graphics or Tables)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Ordered by Group 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STOR 520: Shiny Application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Subjective Grading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Explanation of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Members Involved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Creation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Organization of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Practice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Proofreading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Attendance </a:t>
            </a:r>
            <a:r>
              <a:rPr lang="en-US" dirty="0">
                <a:solidFill>
                  <a:srgbClr val="404040"/>
                </a:solidFill>
              </a:rPr>
              <a:t>(5 Points)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Submit Slides on Canvas (D)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on Course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748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Presentation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Group Scoring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Score Members from 0 to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Score Yourself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Fill Out Using Google Form By End of Final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 to Google Form on Website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981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You Should Have?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Data 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Exploration on Multiple Angles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Preliminary Visuals or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Investigation on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Steps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Narrow Down All Work to Two Questions of Interest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Questions Should Be About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Build Multiple Models to Answer those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Evaluate and Compare Models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52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5037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Highly Related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Group Members Should Be Involved in Both Parts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Paper     Presentation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Feel Free to Notify Me if…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Dropped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has Avoided 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 Member is Outstanding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Full Privacy in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A404124-458A-411A-A871-8E7A4E28BC13}"/>
              </a:ext>
            </a:extLst>
          </p:cNvPr>
          <p:cNvSpPr/>
          <p:nvPr/>
        </p:nvSpPr>
        <p:spPr>
          <a:xfrm>
            <a:off x="6858000" y="2286000"/>
            <a:ext cx="228600" cy="1524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7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RMarkdown</a:t>
            </a:r>
            <a:r>
              <a:rPr lang="en-US" dirty="0">
                <a:solidFill>
                  <a:srgbClr val="404040"/>
                </a:solidFill>
              </a:rPr>
              <a:t> Template Included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Sections of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Description and Look at Template Provided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Detailed Rubric Combines Objectivity and Subjectivity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States Two Questions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Explains Why They Are Interesting or Important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Should Excite the Reader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Clearly Defined Questions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Am I Interested?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832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Describes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Source of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Observations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Descriptive Figures and Stats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Table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1 Figure Printed Nicely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Adequately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Table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Figure (2 Points)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270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Predictive Modeling Techniques for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Methods and Models Considered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Multiple Models For Each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Clearly Explain the Results and How They Answer Your Question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49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Longest Part of the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Advice: Organize Into Subsections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Appropriate Methods with Multiple Models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Adequate Explanation of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4 Figures and/or Tables    (2 Points Each)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633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Final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Conclusion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Restate Questions Along with Summarized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are These Results Interesting to Those Who May Care about the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Where Do We Go from Here?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Grading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Questions and Results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I Want to Learn More?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Free of Errors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611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543</Words>
  <Application>Microsoft Office PowerPoint</Application>
  <PresentationFormat>On-screen Show (4:3)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1_Office Theme</vt:lpstr>
      <vt:lpstr>Final Project II</vt:lpstr>
      <vt:lpstr>Currently</vt:lpstr>
      <vt:lpstr>Currently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3 Final Paper</vt:lpstr>
      <vt:lpstr>Part 4 Final Presentation</vt:lpstr>
      <vt:lpstr>Part 4 Final Presentation</vt:lpstr>
      <vt:lpstr>Part 4 Presentation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230</cp:revision>
  <dcterms:created xsi:type="dcterms:W3CDTF">2018-08-19T01:44:24Z</dcterms:created>
  <dcterms:modified xsi:type="dcterms:W3CDTF">2025-03-19T15:36:38Z</dcterms:modified>
</cp:coreProperties>
</file>