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3"/>
  </p:notesMasterIdLst>
  <p:sldIdLst>
    <p:sldId id="256" r:id="rId4"/>
    <p:sldId id="257" r:id="rId5"/>
    <p:sldId id="259" r:id="rId6"/>
    <p:sldId id="262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7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perMarioGiacomazzo/STOR320_WEBSITE/raw/master/R%20for%20Data%20Science-%20Import%2C%20Tidy%2C%20Transform%2C%20Visualize%2C%20and%20Model%20Data.pdf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lesson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 dirty="0"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 dirty="0"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2400" dirty="0">
                <a:solidFill>
                  <a:schemeClr val="lt1"/>
                </a:solidFill>
              </a:rPr>
              <a:t>is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Needed?</a:t>
            </a:r>
            <a:endParaRPr dirty="0"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 dirty="0"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Labs (Attendance Required)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Analyses</a:t>
            </a:r>
            <a:endParaRPr dirty="0"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endParaRPr lang="en-US"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Canvas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HW1</a:t>
            </a:r>
            <a:endParaRPr sz="2400" b="0" i="0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lang="en-US"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Download HW1 Zipped Folder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Unzip Folder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HW1.Rmd in R Studio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215</Words>
  <Application>Microsoft Office PowerPoint</Application>
  <PresentationFormat>On-screen Show (4:3)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Why Are We Here?</vt:lpstr>
      <vt:lpstr>What Will We Do?</vt:lpstr>
      <vt:lpstr>What is Needed?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13</cp:revision>
  <dcterms:created xsi:type="dcterms:W3CDTF">2018-08-19T01:44:24Z</dcterms:created>
  <dcterms:modified xsi:type="dcterms:W3CDTF">2025-01-08T15:30:32Z</dcterms:modified>
</cp:coreProperties>
</file>