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20" r:id="rId3"/>
    <p:sldId id="399" r:id="rId4"/>
    <p:sldId id="404" r:id="rId5"/>
    <p:sldId id="400" r:id="rId6"/>
    <p:sldId id="405" r:id="rId7"/>
    <p:sldId id="406" r:id="rId8"/>
    <p:sldId id="401" r:id="rId9"/>
    <p:sldId id="403" r:id="rId10"/>
    <p:sldId id="402" r:id="rId11"/>
    <p:sldId id="32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3" autoAdjust="0"/>
    <p:restoredTop sz="86050" autoAdjust="0"/>
  </p:normalViewPr>
  <p:slideViewPr>
    <p:cSldViewPr snapToObjects="1" showGuides="1">
      <p:cViewPr varScale="1">
        <p:scale>
          <a:sx n="66" d="100"/>
          <a:sy n="66" d="100"/>
        </p:scale>
        <p:origin x="32" y="7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3657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IV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Statistical Programming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Download Analysis 3 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Unzip Folder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Open Analysis 3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Knit to HTML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Three Part Assignment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Using Climate Data from Delhi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Found on Kaggle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Split Into Train and 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Daily Data Sorted by Date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Train: 2013-2016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Test:  2017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Statistical Programming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Assignment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Play Close Attention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DO NOT CHANGE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COMPLETE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Notice: EVAL=F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Coding Restrictions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You Must Use If-Else When Asked or Lose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You Must Use Loops When Asked or Lose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2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Process of Programming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Code for a Task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Check Code Works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 Function of the Process to Generalize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Taking Working Code and Create a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 to Train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 to Test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Copy and Paste with Some Minor Changes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31919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Change Month from Numbers to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Function to convert a Vector of Months in Number to a Vector of Months in Name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Alternative for Variable Creation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3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Look at Use of Function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Rewrite Over Day Variable with Day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Data Organized by Date and Starts with a Tuesday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this For Train and Test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91ED3-9BDF-450B-ADF8-44FBB000CD37}"/>
              </a:ext>
            </a:extLst>
          </p:cNvPr>
          <p:cNvSpPr txBox="1"/>
          <p:nvPr/>
        </p:nvSpPr>
        <p:spPr>
          <a:xfrm>
            <a:off x="4720388" y="3244334"/>
            <a:ext cx="3759497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Data$NEWVAR</a:t>
            </a:r>
            <a:r>
              <a:rPr lang="en-US" sz="1800" dirty="0">
                <a:solidFill>
                  <a:schemeClr val="bg1"/>
                </a:solidFill>
              </a:rPr>
              <a:t> = CONTENT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048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Cleaning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533400"/>
            <a:ext cx="5486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Convert Celsius to Fahrenheit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Google Conversion Formula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that Changes Vector of Celsius Temperatures to Vector of Fahrenheit Temperatures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6918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Summarizing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062A-063A-4651-BA22-3EE3D36EBD57}"/>
              </a:ext>
            </a:extLst>
          </p:cNvPr>
          <p:cNvSpPr txBox="1"/>
          <p:nvPr/>
        </p:nvSpPr>
        <p:spPr>
          <a:xfrm>
            <a:off x="3810000" y="533400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Question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</a:t>
            </a:r>
            <a:r>
              <a:rPr lang="en-US">
                <a:solidFill>
                  <a:srgbClr val="404040"/>
                </a:solidFill>
              </a:rPr>
              <a:t>a Double Loop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1655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62062A-063A-4651-BA22-3EE3D36EBD57}"/>
              </a:ext>
            </a:extLst>
          </p:cNvPr>
          <p:cNvSpPr txBox="1"/>
          <p:nvPr/>
        </p:nvSpPr>
        <p:spPr>
          <a:xfrm>
            <a:off x="3810000" y="533400"/>
            <a:ext cx="533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Steps: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Given the Day in April, Create Function that Outputs the Associated Row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 the Function in a Loop to Construct the Table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Two Loops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with NULL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Initiate with Empty Tibble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Look at Lecture on Loops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Q3 is Tricky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6674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Discussion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EB28F7-6B01-4131-9327-B2370B378445}"/>
              </a:ext>
            </a:extLst>
          </p:cNvPr>
          <p:cNvSpPr txBox="1"/>
          <p:nvPr/>
        </p:nvSpPr>
        <p:spPr>
          <a:xfrm>
            <a:off x="3810000" y="507623"/>
            <a:ext cx="5334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That Apply Functions Across Dimensions Of R Object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Doesn’t Require a Loop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Tibbles are Matrices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Functions to Rows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 Functions to Columns (Think Summarize)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Apply() Function to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Rows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Columns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Start Working (Rest of Class)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4F6395-FF64-48E1-813C-9ECC7C7E78AF}"/>
              </a:ext>
            </a:extLst>
          </p:cNvPr>
          <p:cNvSpPr txBox="1"/>
          <p:nvPr/>
        </p:nvSpPr>
        <p:spPr>
          <a:xfrm>
            <a:off x="4724400" y="4941332"/>
            <a:ext cx="2819400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apply(Matrix, 1, Function)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8327E8-3E93-4C52-9C6E-399C3332B116}"/>
              </a:ext>
            </a:extLst>
          </p:cNvPr>
          <p:cNvSpPr txBox="1"/>
          <p:nvPr/>
        </p:nvSpPr>
        <p:spPr>
          <a:xfrm>
            <a:off x="4724400" y="5669832"/>
            <a:ext cx="2819400" cy="369332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apply(Matrix, 2, Function)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2281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12772</TotalTime>
  <Words>361</Words>
  <Application>Microsoft Office PowerPoint</Application>
  <PresentationFormat>On-screen Show (4:3)</PresentationFormat>
  <Paragraphs>92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1_Office Theme</vt:lpstr>
      <vt:lpstr>Programming IV</vt:lpstr>
      <vt:lpstr>Statistical Programming Assignment</vt:lpstr>
      <vt:lpstr>Statistical Programming Assignment</vt:lpstr>
      <vt:lpstr>Part 1 Cleaning Data</vt:lpstr>
      <vt:lpstr>Part 1 Cleaning Data</vt:lpstr>
      <vt:lpstr>Part 1 Cleaning Data</vt:lpstr>
      <vt:lpstr>Part 2 Summarizing Data</vt:lpstr>
      <vt:lpstr>Part 2 Discussion</vt:lpstr>
      <vt:lpstr>Part 3 Discussion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482</cp:revision>
  <dcterms:created xsi:type="dcterms:W3CDTF">2018-08-19T01:44:24Z</dcterms:created>
  <dcterms:modified xsi:type="dcterms:W3CDTF">2020-10-12T15:43:15Z</dcterms:modified>
</cp:coreProperties>
</file>