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Within 4 Days After Due Date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Have Computer With Data 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within 4 Days After Due Date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5 or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10% of Grade is Peer Reviews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Fill out survey found on the course website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Four surveys will be available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If giving everyone a 5, don’t need to complete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6 will have 2 Interpreters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1004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201</cp:revision>
  <dcterms:created xsi:type="dcterms:W3CDTF">2018-08-19T01:44:24Z</dcterms:created>
  <dcterms:modified xsi:type="dcterms:W3CDTF">2023-02-01T13:42:24Z</dcterms:modified>
</cp:coreProperties>
</file>