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7"/>
  </p:notesMasterIdLst>
  <p:handoutMasterIdLst>
    <p:handoutMasterId r:id="rId18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29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Score You Give Yourself Doesn’t Matter in Calculation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Eye Contact/Body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 Quality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on Sakai 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Been Utterly Useless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515</Words>
  <Application>Microsoft Office PowerPoint</Application>
  <PresentationFormat>On-screen Show (4:3)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4 Final Paper</vt:lpstr>
      <vt:lpstr>Part 4 Final Paper</vt:lpstr>
      <vt:lpstr>Part 4 Final Paper</vt:lpstr>
      <vt:lpstr>Part 4 Final Paper</vt:lpstr>
      <vt:lpstr>Part 4 Final Paper</vt:lpstr>
      <vt:lpstr>Part 3 Final Paper</vt:lpstr>
      <vt:lpstr>Part 3 Final Paper</vt:lpstr>
      <vt:lpstr>Part 4 Final Presentation</vt:lpstr>
      <vt:lpstr>Part 4 Final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223</cp:revision>
  <dcterms:created xsi:type="dcterms:W3CDTF">2018-08-19T01:44:24Z</dcterms:created>
  <dcterms:modified xsi:type="dcterms:W3CDTF">2020-07-07T14:57:16Z</dcterms:modified>
</cp:coreProperties>
</file>