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q0nBUJQL3LjbNJDp+7lYH11Ce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mariogiacomazz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YUoj02UhUatNfNTXq2joiDJ5RFA29H0pe9uCLYAy4eefHlw/viewform?usp=sf_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ermariogiacomazzo.github.io/STOR320_WEBSIT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uperMarioGiacomazzo/STOR320_WEBSITE/blob/master/The%20Art%20of%20R%20Programming.pdf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github.com/SuperMarioGiacomazzo/STOR320_WEBSITE/blob/master/R%20Programming%20for%20Data%20Science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uperMarioGiacomazzo/STOR320_WEBSITE/raw/master/R%20for%20Data%20Science-%20Import%2C%20Tidy%2C%20Transform%2C%20Visualize%2C%20and%20Model%20Data.pdf" TargetMode="External"/><Relationship Id="rId5" Type="http://schemas.openxmlformats.org/officeDocument/2006/relationships/hyperlink" Target="https://www.rstudio.com/products/rstudio/#Desktop" TargetMode="External"/><Relationship Id="rId4" Type="http://schemas.openxmlformats.org/officeDocument/2006/relationships/hyperlink" Target="https://cran.r-project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markdown.rstudio.com/lesson-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>
            <a:spLocks noGrp="1"/>
          </p:cNvSpPr>
          <p:nvPr>
            <p:ph type="title"/>
          </p:nvPr>
        </p:nvSpPr>
        <p:spPr>
          <a:xfrm>
            <a:off x="5181600" y="2438400"/>
            <a:ext cx="3483937" cy="1625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i="1"/>
              <a:t>Welcome to the Show</a:t>
            </a:r>
            <a:endParaRPr/>
          </a:p>
        </p:txBody>
      </p:sp>
      <p:sp>
        <p:nvSpPr>
          <p:cNvPr id="181" name="Google Shape;181;p1"/>
          <p:cNvSpPr/>
          <p:nvPr/>
        </p:nvSpPr>
        <p:spPr>
          <a:xfrm flipH="1">
            <a:off x="0" y="0"/>
            <a:ext cx="4629586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3973322" y="643466"/>
            <a:ext cx="4851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Disperse and Make Reasonable Decisions</a:t>
            </a:r>
            <a:endParaRPr/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am I?</a:t>
            </a:r>
            <a:endParaRPr/>
          </a:p>
        </p:txBody>
      </p:sp>
      <p:sp>
        <p:nvSpPr>
          <p:cNvPr id="189" name="Google Shape;189;p2"/>
          <p:cNvSpPr txBox="1"/>
          <p:nvPr/>
        </p:nvSpPr>
        <p:spPr>
          <a:xfrm>
            <a:off x="3810000" y="643467"/>
            <a:ext cx="4851400" cy="515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Name: Mario Giacomazzo</a:t>
            </a:r>
            <a:endParaRPr dirty="0">
              <a:solidFill>
                <a:srgbClr val="3F3F3F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Origin: Cleveland, OH</a:t>
            </a:r>
            <a:endParaRPr dirty="0">
              <a:solidFill>
                <a:srgbClr val="3F3F3F"/>
              </a:solidFill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Undergrad: Baldwin-Wallace</a:t>
            </a:r>
            <a:endParaRPr dirty="0">
              <a:solidFill>
                <a:srgbClr val="3F3F3F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Grad: Arizona State University</a:t>
            </a:r>
            <a:endParaRPr dirty="0">
              <a:solidFill>
                <a:srgbClr val="3F3F3F"/>
              </a:solidFill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Research Info</a:t>
            </a:r>
            <a:endParaRPr dirty="0">
              <a:solidFill>
                <a:srgbClr val="3F3F3F"/>
              </a:solidFill>
            </a:endParaRPr>
          </a:p>
        </p:txBody>
      </p:sp>
      <p:pic>
        <p:nvPicPr>
          <p:cNvPr id="190" name="Google Shape;190;p2"/>
          <p:cNvPicPr preferRelativeResize="0"/>
          <p:nvPr/>
        </p:nvPicPr>
        <p:blipFill rotWithShape="1">
          <a:blip r:embed="rId4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are you?</a:t>
            </a:r>
            <a:endParaRPr/>
          </a:p>
        </p:txBody>
      </p:sp>
      <p:sp>
        <p:nvSpPr>
          <p:cNvPr id="197" name="Google Shape;197;p3"/>
          <p:cNvSpPr txBox="1"/>
          <p:nvPr/>
        </p:nvSpPr>
        <p:spPr>
          <a:xfrm>
            <a:off x="3810000" y="2275853"/>
            <a:ext cx="4851400" cy="209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Arial"/>
              <a:buNone/>
            </a:pPr>
            <a:r>
              <a:rPr lang="en-US" sz="6000" b="1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Survey</a:t>
            </a:r>
            <a:endParaRPr sz="60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"/>
          <p:cNvPicPr preferRelativeResize="0"/>
          <p:nvPr/>
        </p:nvPicPr>
        <p:blipFill rotWithShape="1">
          <a:blip r:embed="rId4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are We Here?</a:t>
            </a: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3601720" y="4368928"/>
            <a:ext cx="5129365" cy="92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Definition: The easiest part of research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4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6287" y="1752600"/>
            <a:ext cx="4904798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 txBox="1"/>
          <p:nvPr/>
        </p:nvSpPr>
        <p:spPr>
          <a:xfrm>
            <a:off x="3879685" y="643467"/>
            <a:ext cx="4851400" cy="92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endParaRPr/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do I Need?</a:t>
            </a:r>
            <a:endParaRPr/>
          </a:p>
        </p:txBody>
      </p:sp>
      <p:pic>
        <p:nvPicPr>
          <p:cNvPr id="215" name="Google Shape;215;p5"/>
          <p:cNvPicPr preferRelativeResize="0"/>
          <p:nvPr/>
        </p:nvPicPr>
        <p:blipFill rotWithShape="1">
          <a:blip r:embed="rId3">
            <a:alphaModFix/>
          </a:blip>
          <a:srcRect l="8003" r="9399"/>
          <a:stretch/>
        </p:blipFill>
        <p:spPr>
          <a:xfrm>
            <a:off x="660103" y="3048000"/>
            <a:ext cx="2167973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Textbook: 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Computer: We will actively use our laptops in every class.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 and RStudio Installed and Operational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High Tolerance for Pain and Agony</a:t>
            </a:r>
            <a:endParaRPr/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667742"/>
            <a:ext cx="1918057" cy="2819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>
                <a:solidFill>
                  <a:schemeClr val="lt1"/>
                </a:solidFill>
              </a:rPr>
              <a:t>We Do?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 Website and Syllabus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In-Class Coding</a:t>
            </a:r>
            <a:endParaRPr/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Weekly Assignments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Lab Work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Analyses</a:t>
            </a:r>
            <a:endParaRPr/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Learn and Use Rmarkdown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through Sakai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as HTML Files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>
                <a:solidFill>
                  <a:schemeClr val="lt1"/>
                </a:solidFill>
              </a:rPr>
              <a:t>We Do?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Develop Skills that Turn into $$$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 Programming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Statistical Analyses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Written and Verbal Communication Skills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Creativity and Innovation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8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8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3962400" y="675484"/>
            <a:ext cx="51816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R on Your Laptop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</a:t>
            </a:r>
            <a:r>
              <a:rPr lang="en-US" sz="2400" b="0" i="0" u="sng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Rstudio</a:t>
            </a: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on Your Laptop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Download the Textbooks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R4DS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RP4DS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AoRP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the Introduction to R4DS</a:t>
            </a:r>
            <a:endParaRPr dirty="0"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Practice Programming with R for 10 minutes a day in RP4DS or AoRP</a:t>
            </a: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9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9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3962400" y="675484"/>
            <a:ext cx="5105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Run Your First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of </a:t>
            </a:r>
            <a:r>
              <a:rPr lang="en-US" sz="2400" b="0" i="0" u="sng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First Assignment: </a:t>
            </a:r>
            <a:r>
              <a:rPr lang="en-US" sz="2400" b="0" i="0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HW 1</a:t>
            </a:r>
            <a:endParaRPr sz="2400" b="0" i="0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Watch Video and Read About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Open HW 1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Rmd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 in R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Attempt to Knit the File to an HTML File and View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Book and Finish 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HW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228</Words>
  <Application>Microsoft Office PowerPoint</Application>
  <PresentationFormat>On-screen Show (4:3)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1_Office Theme</vt:lpstr>
      <vt:lpstr>Office Theme</vt:lpstr>
      <vt:lpstr>1_Office Theme</vt:lpstr>
      <vt:lpstr>Welcome to the Show</vt:lpstr>
      <vt:lpstr>Who am I?</vt:lpstr>
      <vt:lpstr>Who are you?</vt:lpstr>
      <vt:lpstr>Why are We Here?</vt:lpstr>
      <vt:lpstr>What do I Need?</vt:lpstr>
      <vt:lpstr>What will We Do?</vt:lpstr>
      <vt:lpstr>What will We Do?</vt:lpstr>
      <vt:lpstr>What Should I Do?</vt:lpstr>
      <vt:lpstr>What Should I Do?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5</cp:revision>
  <dcterms:created xsi:type="dcterms:W3CDTF">2018-08-19T01:44:24Z</dcterms:created>
  <dcterms:modified xsi:type="dcterms:W3CDTF">2022-01-11T18:18:38Z</dcterms:modified>
</cp:coreProperties>
</file>