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6"/>
  </p:notesMasterIdLst>
  <p:sldIdLst>
    <p:sldId id="298" r:id="rId2"/>
    <p:sldId id="306" r:id="rId3"/>
    <p:sldId id="307" r:id="rId4"/>
    <p:sldId id="28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4" d="100"/>
          <a:sy n="54" d="100"/>
        </p:scale>
        <p:origin x="72" y="5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6hM5tRlfA?feature=oembed" TargetMode="Externa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Overview of Football</a:t>
            </a: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0" name="Online Media 19" title="A Beginner's Guide to American Football | NFL">
            <a:hlinkClick r:id="" action="ppaction://media"/>
            <a:extLst>
              <a:ext uri="{FF2B5EF4-FFF2-40B4-BE49-F238E27FC236}">
                <a16:creationId xmlns:a16="http://schemas.microsoft.com/office/drawing/2014/main" id="{B5AD5B40-A411-43EC-909A-025A3322CE2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876120" y="1656057"/>
            <a:ext cx="7952301" cy="447316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6243328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Offense Gains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by Bud Goode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Statistician from the 1960s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  <a:buClr>
                <a:srgbClr val="FDA414"/>
              </a:buClr>
              <a:buSzPct val="100000"/>
            </a:pPr>
            <a:endParaRPr lang="en-US" sz="24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8"/>
            <a:ext cx="2178994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 don’t remember if you played football, you probably played football.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</Words>
  <Application>Microsoft Office PowerPoint</Application>
  <PresentationFormat>Widescreen</PresentationFormat>
  <Paragraphs>17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Calisto MT</vt:lpstr>
      <vt:lpstr>Selawik Semibold</vt:lpstr>
      <vt:lpstr>Wingdings</vt:lpstr>
      <vt:lpstr>Wingdings 2</vt:lpstr>
      <vt:lpstr>Slate</vt:lpstr>
      <vt:lpstr>Football I</vt:lpstr>
      <vt:lpstr>Overview of Football</vt:lpstr>
      <vt:lpstr>What Makes Teams Win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6</cp:revision>
  <dcterms:created xsi:type="dcterms:W3CDTF">2019-10-09T02:19:47Z</dcterms:created>
  <dcterms:modified xsi:type="dcterms:W3CDTF">2019-10-09T03:03:11Z</dcterms:modified>
</cp:coreProperties>
</file>