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0" d="100"/>
          <a:sy n="100" d="100"/>
        </p:scale>
        <p:origin x="7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Up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Scoring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Magin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2003 – 2006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the Intercept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0.87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35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70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61.67 PTS (+3.85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26.44 PTS (+1.65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0.7)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Defensive Info (RSQ = 0.06)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Worth 3.7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3.4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3E2F6-DB87-4F05-9BEC-7C855C42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73" y="2036011"/>
            <a:ext cx="8188505" cy="413299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6528121" y="3557695"/>
            <a:ext cx="833378" cy="43353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0.10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438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20</cp:revision>
  <dcterms:created xsi:type="dcterms:W3CDTF">2019-10-09T02:19:47Z</dcterms:created>
  <dcterms:modified xsi:type="dcterms:W3CDTF">2019-10-14T13:47:33Z</dcterms:modified>
</cp:coreProperties>
</file>