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>
        <p:scale>
          <a:sx n="66" d="100"/>
          <a:sy n="66" d="100"/>
        </p:scale>
        <p:origin x="1744" y="7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$65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with 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: 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666</Words>
  <Application>Microsoft Office PowerPoint</Application>
  <PresentationFormat>Widescreen</PresentationFormat>
  <Paragraphs>166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22</cp:revision>
  <dcterms:created xsi:type="dcterms:W3CDTF">2019-09-02T18:29:52Z</dcterms:created>
  <dcterms:modified xsi:type="dcterms:W3CDTF">2019-09-03T23:30:13Z</dcterms:modified>
</cp:coreProperties>
</file>