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7" r:id="rId4"/>
    <p:sldId id="278" r:id="rId5"/>
    <p:sldId id="279" r:id="rId6"/>
    <p:sldId id="280" r:id="rId7"/>
    <p:sldId id="257" r:id="rId8"/>
    <p:sldId id="283" r:id="rId9"/>
    <p:sldId id="282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Always Be Scoring.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Mike Giannetto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In the Organization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On-the-Field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Coaching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Player Development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Player Evaluation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Off-the-Field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Sales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Marketing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Cap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Hiring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Public Relations and Social Media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Education in Sports Analytics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Key Journals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13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Research in Sports Analytics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Key Journals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06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310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Selawik Semibold</vt:lpstr>
      <vt:lpstr>Office Theme</vt:lpstr>
      <vt:lpstr>Sports Analytics III</vt:lpstr>
      <vt:lpstr>Analytics Across the Organizations</vt:lpstr>
      <vt:lpstr>Analytics Across the Organizations</vt:lpstr>
      <vt:lpstr>Analytics Across the Organizations</vt:lpstr>
      <vt:lpstr>Analytics Across the Organizations</vt:lpstr>
      <vt:lpstr>Analytics Across the Organizations</vt:lpstr>
      <vt:lpstr>Analytics In the Organization</vt:lpstr>
      <vt:lpstr>Education in Sports Analytics</vt:lpstr>
      <vt:lpstr>Research in Sports Analytics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22</cp:revision>
  <dcterms:created xsi:type="dcterms:W3CDTF">2019-08-23T03:13:37Z</dcterms:created>
  <dcterms:modified xsi:type="dcterms:W3CDTF">2019-08-27T16:27:58Z</dcterms:modified>
</cp:coreProperties>
</file>