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256" r:id="rId3"/>
    <p:sldId id="299" r:id="rId4"/>
    <p:sldId id="301" r:id="rId5"/>
    <p:sldId id="303" r:id="rId6"/>
    <p:sldId id="304" r:id="rId7"/>
    <p:sldId id="302" r:id="rId8"/>
    <p:sldId id="305" r:id="rId9"/>
    <p:sldId id="307" r:id="rId10"/>
    <p:sldId id="308" r:id="rId11"/>
    <p:sldId id="309" r:id="rId12"/>
    <p:sldId id="310" r:id="rId13"/>
    <p:sldId id="31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96" d="100"/>
          <a:sy n="96" d="100"/>
        </p:scale>
        <p:origin x="600" y="-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Laoogq_uiU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lKDQqKh03Y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Percentage (WIN%)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Earned Run Average (ERA)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Strikeout Rate (K/9)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Pitching Statistic (DIPS)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/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/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/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/>
              <p:nvPr/>
            </p:nvSpPr>
            <p:spPr>
              <a:xfrm>
                <a:off x="3850106" y="5828243"/>
                <a:ext cx="4976875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828243"/>
                <a:ext cx="4976875" cy="628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5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57F94-DCF7-45FA-A728-580E7E024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523" y="2017055"/>
            <a:ext cx="2658638" cy="23632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676A2-A020-4715-9396-C935DB384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51" y="2012264"/>
            <a:ext cx="2619966" cy="23720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C6195-9300-41F1-96C1-356D7D4EA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832" y="4414076"/>
            <a:ext cx="2658638" cy="23937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69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Percentage (FLD%)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Range Factor (RF)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Vizquel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and Derek Jeter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/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𝑭𝑳𝑫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/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𝑹𝑭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9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Vizquel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and Derek Jeter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(9 Golden Gloves)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(3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Golden Gloves)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C02C17-CF82-4B46-9999-03801979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939" y="3234890"/>
            <a:ext cx="3903541" cy="3444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A6547-3764-485A-A764-4D94D0C3B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753" y="3212010"/>
            <a:ext cx="3945400" cy="34675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There’s No Crying in Statistics.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Baseball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Online Media 36" title="Rules of Baseball in 4 Minutes">
            <a:hlinkClick r:id="" action="ppaction://media"/>
            <a:extLst>
              <a:ext uri="{FF2B5EF4-FFF2-40B4-BE49-F238E27FC236}">
                <a16:creationId xmlns:a16="http://schemas.microsoft.com/office/drawing/2014/main" id="{2BC4FC01-EA76-400B-8AAE-E04B316565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2" y="1217750"/>
            <a:ext cx="9027283" cy="50778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3" y="1520792"/>
            <a:ext cx="895469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Society of American Baseball Research (SABR)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August 10, 1971 in Cooperstown, 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Founded by Bob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Davids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16 Original “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Statihistorians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Research Journal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Yearly Dues: $65 (Standard) or $25 (Student)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Objectives of SABR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foster the study of baseball as a significant American social and athletic institution.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establish an accurate historical account of baseball through the years.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facilitate the dissemination of baseball research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stimulate the best interests of baseball as our national pastime.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cooperate in safeguarding the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propietary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interests of individual research efforts of members of the Society.</a:t>
            </a:r>
          </a:p>
        </p:txBody>
      </p:sp>
    </p:spTree>
    <p:extLst>
      <p:ext uri="{BB962C8B-B14F-4D97-AF65-F5344CB8AC3E}">
        <p14:creationId xmlns:p14="http://schemas.microsoft.com/office/powerpoint/2010/main" val="198383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and Researcher Focused on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Abstracts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(Annual Since 1977)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in 1980: “Saber” = “SABR”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 Is the Search for Objective Knowledge About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One of Time Magazines 100 Most Influential (2006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Mathematics and Statistics to Understand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Development of Advanced Metrics to Measure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Textbooks by Gabriel Costa, Michael Huber, and John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Saccoman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Understanding Sabermetrics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(2008)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Practicing Sabermetrics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(2009)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Moneyball: The Art of Winning an Unfair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by Michael Lewis (2003)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About Oakland Athletics MLB Season in 2002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Manager Billy Beane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Finished with the Same Number of Wins as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Difference: $44M to $125M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Statistical Analyses Proved Flaws in Classic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Identified Undervalued Players Using Different Metrics such as    On-Base Percentage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Statistics to Modify Playing Style (Devaluation of Steals)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Moneyball (2011) - He Gets On Base Scene (3/10) | Movieclips">
            <a:hlinkClick r:id="" action="ppaction://media"/>
            <a:extLst>
              <a:ext uri="{FF2B5EF4-FFF2-40B4-BE49-F238E27FC236}">
                <a16:creationId xmlns:a16="http://schemas.microsoft.com/office/drawing/2014/main" id="{88D63F35-FEA0-43A6-8847-8788926442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221019"/>
            <a:ext cx="9015662" cy="50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Jim Albert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Professor at Bowling Green State University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Sabermetrics: The Past, The Present, and The Future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Analyzing Baseball Data with 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: (2014)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www.baseballprospectus.com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www.hardballtimes.com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www.retrosheet.org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Data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Lahman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Retrosheet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 F/X</a:t>
            </a:r>
          </a:p>
        </p:txBody>
      </p:sp>
    </p:spTree>
    <p:extLst>
      <p:ext uri="{BB962C8B-B14F-4D97-AF65-F5344CB8AC3E}">
        <p14:creationId xmlns:p14="http://schemas.microsoft.com/office/powerpoint/2010/main" val="25322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Batting Average (AVG)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On-base Percentage (OBP)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Slugging Percentage (SLG)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OPS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/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𝑨𝑽𝑮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/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𝑺𝑭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/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/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𝑶𝑷𝑺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Per Game (R/G)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8472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R =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G = Game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8B49F-1885-4895-A823-34DDDEFC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141" y="3104883"/>
            <a:ext cx="3021149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5A882-174F-407A-AF1D-41E8F4FC7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011" y="3104883"/>
            <a:ext cx="3133217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534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666</Words>
  <Application>Microsoft Office PowerPoint</Application>
  <PresentationFormat>Widescreen</PresentationFormat>
  <Paragraphs>166</Paragraphs>
  <Slides>14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29</cp:revision>
  <dcterms:created xsi:type="dcterms:W3CDTF">2019-09-02T18:29:52Z</dcterms:created>
  <dcterms:modified xsi:type="dcterms:W3CDTF">2019-09-05T17:38:56Z</dcterms:modified>
</cp:coreProperties>
</file>