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45" d="100"/>
          <a:sy n="45" d="100"/>
        </p:scale>
        <p:origin x="48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1352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Sum of Squared Errors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blipFill>
                <a:blip r:embed="rId4"/>
                <a:stretch>
                  <a:fillRect l="-111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Nomar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Vs. Ichiro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8E06-0194-423D-952F-3947896C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4" y="2039549"/>
            <a:ext cx="5151911" cy="4601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5833229" y="3295009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7741542" y="3686431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A9C30B-51CB-476D-83BD-5B091BEE5B3F}"/>
              </a:ext>
            </a:extLst>
          </p:cNvPr>
          <p:cNvSpPr/>
          <p:nvPr/>
        </p:nvSpPr>
        <p:spPr>
          <a:xfrm rot="5400000">
            <a:off x="6177288" y="3805151"/>
            <a:ext cx="947528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2082CEE-5967-494D-BE75-CD30EA412DE9}"/>
              </a:ext>
            </a:extLst>
          </p:cNvPr>
          <p:cNvSpPr/>
          <p:nvPr/>
        </p:nvSpPr>
        <p:spPr>
          <a:xfrm rot="16200000" flipH="1">
            <a:off x="6475075" y="4789505"/>
            <a:ext cx="2127742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Percentage Error (MPE)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27416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5098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643</Words>
  <Application>Microsoft Office PowerPoint</Application>
  <PresentationFormat>Widescreen</PresentationFormat>
  <Paragraphs>186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43</cp:revision>
  <dcterms:created xsi:type="dcterms:W3CDTF">2019-09-02T18:29:52Z</dcterms:created>
  <dcterms:modified xsi:type="dcterms:W3CDTF">2019-09-05T22:32:49Z</dcterms:modified>
</cp:coreProperties>
</file>