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98" r:id="rId2"/>
    <p:sldId id="300" r:id="rId3"/>
    <p:sldId id="301" r:id="rId4"/>
    <p:sldId id="28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54" d="100"/>
          <a:sy n="54" d="100"/>
        </p:scale>
        <p:origin x="48" y="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746927" cy="436758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Two-Point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Three- 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Personal Fouls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Assists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Offensive/Defensive Rebounds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Blocked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Steals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Minutes Played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238788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Measures of Field Goal Percentage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Effective Field Goal Percentage (EFG)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with Previous Metrics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15/20 Field Goals = 30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15/20  3-Pt Field Goals = 45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Field Goal Percentage (75%)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New Metric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EFG%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75%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1125%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FGM = Field Goal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3FGM = 3-Pointer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3FGA = 3-Pointer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/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/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+0.5×3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6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Nine out of 10 schools are cheating.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other one is in last place.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Jerry Tarkanian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145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</vt:lpstr>
      <vt:lpstr>Adjusted +/- Player Ratings</vt:lpstr>
      <vt:lpstr>Basketball Statistics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33</cp:revision>
  <dcterms:created xsi:type="dcterms:W3CDTF">2019-09-22T23:34:01Z</dcterms:created>
  <dcterms:modified xsi:type="dcterms:W3CDTF">2019-09-23T13:58:33Z</dcterms:modified>
</cp:coreProperties>
</file>