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58" d="100"/>
          <a:sy n="58" d="100"/>
        </p:scale>
        <p:origin x="28" y="9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Favorites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Visiting Teams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12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0.4945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Over/Under of 2.5 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</a:t>
            </a: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is the Case?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Makes 10% Profit on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48247" y="5928731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47" y="5928731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1581</Words>
  <Application>Microsoft Office PowerPoint</Application>
  <PresentationFormat>Widescreen</PresentationFormat>
  <Paragraphs>320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57</cp:revision>
  <dcterms:created xsi:type="dcterms:W3CDTF">2019-11-01T03:45:16Z</dcterms:created>
  <dcterms:modified xsi:type="dcterms:W3CDTF">2019-11-06T04:33:32Z</dcterms:modified>
</cp:coreProperties>
</file>