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0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615"/>
    <a:srgbClr val="BDB5B6"/>
    <a:srgbClr val="BDB196"/>
    <a:srgbClr val="9B2D1F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871" autoAdjust="0"/>
  </p:normalViewPr>
  <p:slideViewPr>
    <p:cSldViewPr snapToGrid="0">
      <p:cViewPr>
        <p:scale>
          <a:sx n="52" d="100"/>
          <a:sy n="52" d="100"/>
        </p:scale>
        <p:origin x="24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Makes 10% Profit on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48247" y="5928731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47" y="5928731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1279</Words>
  <Application>Microsoft Office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49</cp:revision>
  <dcterms:created xsi:type="dcterms:W3CDTF">2019-11-01T03:45:16Z</dcterms:created>
  <dcterms:modified xsi:type="dcterms:W3CDTF">2019-11-04T08:11:27Z</dcterms:modified>
</cp:coreProperties>
</file>