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98" r:id="rId2"/>
    <p:sldId id="303" r:id="rId3"/>
    <p:sldId id="308" r:id="rId4"/>
    <p:sldId id="304" r:id="rId5"/>
    <p:sldId id="306" r:id="rId6"/>
    <p:sldId id="305" r:id="rId7"/>
    <p:sldId id="307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3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42" y="1832180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Didn’t Change or Decreased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Gamblers on the Underdog May Pressure Players to Play Worse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422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120</cp:revision>
  <dcterms:created xsi:type="dcterms:W3CDTF">2019-09-22T23:34:01Z</dcterms:created>
  <dcterms:modified xsi:type="dcterms:W3CDTF">2019-10-04T04:15:41Z</dcterms:modified>
</cp:coreProperties>
</file>