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07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32" y="1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+18 Offensive WINVAL Which Means He Had a +23 Defensive  WINVAL (Horrible Impact on the Team Defense)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7477246" y="3177837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747724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7477246" y="552611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41259" y="6098203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Average 300-600 Unique Lineups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A={JO,DG,JT,TM,MD} Played 326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6.79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11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+1.89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 has Adjusted +/- of 1.61+1.89=+3.5 Points Better Than Average Lineup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6.79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=+1.61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P-Value: Indicates the Probability Team 1 Superior to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Competing Cavs Lineups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{DG,LH,LJ,SP,AV} with Adjusted +/-  of -14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{DG,LH,LJ,ES,AV} with Adjusted +/-  of +25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124 Minutes or 2.6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156 Minutes or 3.3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1 Significantly Better than Lineup 2?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410E8A-7969-4FB3-B5B4-CBF925D9B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86" y="3587539"/>
            <a:ext cx="7060195" cy="292066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052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+/- Rating for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(2006-2007):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52D9F3-F5CF-4A30-8BDA-30A7997ED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915" y="3796615"/>
            <a:ext cx="6716312" cy="295175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4029667" y="5330186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4029667" y="5887693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732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102</cp:revision>
  <dcterms:created xsi:type="dcterms:W3CDTF">2019-09-22T23:34:01Z</dcterms:created>
  <dcterms:modified xsi:type="dcterms:W3CDTF">2019-09-30T02:48:42Z</dcterms:modified>
</cp:coreProperties>
</file>