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6" d="100"/>
          <a:sy n="96" d="100"/>
        </p:scale>
        <p:origin x="60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7978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Sum of Squared Errors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1.82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Forecasting Playoff Series Winners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53.8%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50% Accurate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7085195" cy="5386090"/>
              </a:xfrm>
              <a:prstGeom prst="rect">
                <a:avLst/>
              </a:prstGeom>
              <a:blipFill>
                <a:blip r:embed="rId4"/>
                <a:stretch>
                  <a:fillRect l="-1118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#Blessed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Nomar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Vs. Ichiro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908E06-0194-423D-952F-3947896C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904" y="2039549"/>
            <a:ext cx="5151911" cy="46013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5833229" y="3295009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7741542" y="3686431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A9C30B-51CB-476D-83BD-5B091BEE5B3F}"/>
              </a:ext>
            </a:extLst>
          </p:cNvPr>
          <p:cNvSpPr/>
          <p:nvPr/>
        </p:nvSpPr>
        <p:spPr>
          <a:xfrm rot="5400000">
            <a:off x="6177288" y="3805151"/>
            <a:ext cx="947528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D2082CEE-5967-494D-BE75-CD30EA412DE9}"/>
              </a:ext>
            </a:extLst>
          </p:cNvPr>
          <p:cNvSpPr/>
          <p:nvPr/>
        </p:nvSpPr>
        <p:spPr>
          <a:xfrm rot="16200000" flipH="1">
            <a:off x="6475075" y="4789505"/>
            <a:ext cx="2127742" cy="307875"/>
          </a:xfrm>
          <a:prstGeom prst="curvedDownArrow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Percentage Error (MPE)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MPE = 4%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27416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5098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Ichiro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Nomar</a:t>
                      </a:r>
                      <a:r>
                        <a:rPr lang="en-US" dirty="0"/>
                        <a:t>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Bonds 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643</Words>
  <Application>Microsoft Office PowerPoint</Application>
  <PresentationFormat>Widescreen</PresentationFormat>
  <Paragraphs>186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44</cp:revision>
  <dcterms:created xsi:type="dcterms:W3CDTF">2019-09-02T18:29:52Z</dcterms:created>
  <dcterms:modified xsi:type="dcterms:W3CDTF">2019-09-06T15:07:16Z</dcterms:modified>
</cp:coreProperties>
</file>