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06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-12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and Rushing YDS Not Effective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Showed YDS/ATT Good Predictors of Success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Measures of Efficiency are Better Than Counts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Both Passing and Rushing Attempts Use Up a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Downs in Football are Important Resources</a:t>
            </a: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for a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Often Called the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Formula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Spread = Team Won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Negative Spread = Team Lost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Predictors of Spread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TOs Committed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/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𝑆𝑝𝑟𝑒𝑎𝑑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𝐴𝑔𝑎𝑖𝑛𝑠𝑡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blipFill>
                <a:blip r:embed="rId7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Predictors of Spread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Caused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Differential Predictors of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PEN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Return TDs  (Off Fumbles,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Interceptions, Kickoffs, and Punts)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6"/>
            <a:ext cx="2178994" cy="1576711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 = Penalty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 = Touchdown</a:t>
            </a:r>
          </a:p>
        </p:txBody>
      </p:sp>
    </p:spTree>
    <p:extLst>
      <p:ext uri="{BB962C8B-B14F-4D97-AF65-F5344CB8AC3E}">
        <p14:creationId xmlns:p14="http://schemas.microsoft.com/office/powerpoint/2010/main" val="3730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on the Team Level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Covers 2003 – 2006 Seasons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All Predictors are Significant Except the Intercept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RSQ of 0.87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Standard Error of 35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Approximately 95% of the Time, the True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Would Be Within 70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Coefficients for Passing Efficiency Triple Coefficients for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Defensive 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Passing YDS/ATT Worth 61.67 PTS (+3.85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Rushing YDS/ATT Worth 26.44 PTS (+1.65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Problem with This Interpretation?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14774-60F8-4C47-B64E-B62ACE72A3C5}"/>
              </a:ext>
            </a:extLst>
          </p:cNvPr>
          <p:cNvCxnSpPr>
            <a:cxnSpLocks/>
          </p:cNvCxnSpPr>
          <p:nvPr/>
        </p:nvCxnSpPr>
        <p:spPr>
          <a:xfrm flipH="1">
            <a:off x="9583839" y="5243332"/>
            <a:ext cx="740199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7762D8-85C8-4596-ABDD-7CEA4F1D87A5}"/>
              </a:ext>
            </a:extLst>
          </p:cNvPr>
          <p:cNvSpPr txBox="1"/>
          <p:nvPr/>
        </p:nvSpPr>
        <p:spPr>
          <a:xfrm>
            <a:off x="9879813" y="4920166"/>
            <a:ext cx="24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16 </a:t>
            </a:r>
          </a:p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Season</a:t>
            </a:r>
          </a:p>
        </p:txBody>
      </p:sp>
    </p:spTree>
    <p:extLst>
      <p:ext uri="{BB962C8B-B14F-4D97-AF65-F5344CB8AC3E}">
        <p14:creationId xmlns:p14="http://schemas.microsoft.com/office/powerpoint/2010/main" val="199200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Regressions for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Passing Info (RSQ = 0.7)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Defensive Info (RSQ = 0.06)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Turnovers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TOs Worth 3.7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Worth 3.4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Overall, TO Worth Approximately 3.55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468715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</p:spTree>
    <p:extLst>
      <p:ext uri="{BB962C8B-B14F-4D97-AF65-F5344CB8AC3E}">
        <p14:creationId xmlns:p14="http://schemas.microsoft.com/office/powerpoint/2010/main" val="9136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Matrix of Predictors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3E2F6-DB87-4F05-9BEC-7C855C42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273" y="2036011"/>
            <a:ext cx="8188505" cy="413299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EFEB5-9280-4891-A4BF-E89FEF9B37CB}"/>
              </a:ext>
            </a:extLst>
          </p:cNvPr>
          <p:cNvSpPr/>
          <p:nvPr/>
        </p:nvSpPr>
        <p:spPr>
          <a:xfrm>
            <a:off x="6528121" y="3557695"/>
            <a:ext cx="833378" cy="43353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81549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Relationship Between Passing and Rushing Stats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of 0.10 Between Passing YDS/ATT and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Many Believe Rushing Improves the 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Contradicts the Actual Seasonal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Low Correlation? Possibly Due to Payroll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64DB7-7D4B-44D1-958B-6431A6DCD7B6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6587-0E62-4915-9DF6-167AC9FED700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254250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431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19</cp:revision>
  <dcterms:created xsi:type="dcterms:W3CDTF">2019-10-09T02:19:47Z</dcterms:created>
  <dcterms:modified xsi:type="dcterms:W3CDTF">2019-10-09T04:32:07Z</dcterms:modified>
</cp:coreProperties>
</file>