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83" r:id="rId4"/>
    <p:sldId id="284" r:id="rId5"/>
    <p:sldId id="273" r:id="rId6"/>
    <p:sldId id="287" r:id="rId7"/>
    <p:sldId id="291" r:id="rId8"/>
    <p:sldId id="290" r:id="rId9"/>
    <p:sldId id="288" r:id="rId10"/>
    <p:sldId id="286" r:id="rId11"/>
    <p:sldId id="289" r:id="rId12"/>
    <p:sldId id="275" r:id="rId13"/>
    <p:sldId id="257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In the Organization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On-the-Field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Coaching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Development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Evaluation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Off-the-Field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Sales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Cap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Hiring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Public Relations and Social Media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Short Course on Sports Analytics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Two Types of Projects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Long-Term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Short-Term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Analyses Should be Used to Evaluate Decision Biases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Big Data Problem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Variables Increasing 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Players Remains the Same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Fundamentals on Sports Analytics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2"/>
            <a:r>
              <a:rPr lang="en-US" sz="16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1800" b="1" dirty="0" err="1">
                <a:latin typeface="Selawik Semibold" panose="020B0702040204020203" pitchFamily="34" charset="0"/>
              </a:rPr>
              <a:t>Alamar</a:t>
            </a:r>
            <a:endParaRPr lang="en-US" sz="1800" b="1" dirty="0">
              <a:latin typeface="Selawik Semibold" panose="020B0702040204020203" pitchFamily="34" charset="0"/>
            </a:endParaRPr>
          </a:p>
          <a:p>
            <a:pPr lvl="3"/>
            <a:r>
              <a:rPr lang="en-US" sz="1600" b="1" dirty="0">
                <a:latin typeface="Selawik Semibold" panose="020B0702040204020203" pitchFamily="34" charset="0"/>
              </a:rPr>
              <a:t>Opportunity, Survey, Analysis, Communication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Metrics Must be Explainable and Testable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 Statistical Model Essentials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Linear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Generalized Linear Models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827</Words>
  <Application>Microsoft Office PowerPoint</Application>
  <PresentationFormat>Widescreen</PresentationFormat>
  <Paragraphs>249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Analytics In the Organization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Across the Organizations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33</cp:revision>
  <dcterms:created xsi:type="dcterms:W3CDTF">2019-08-23T03:13:37Z</dcterms:created>
  <dcterms:modified xsi:type="dcterms:W3CDTF">2019-08-25T22:44:36Z</dcterms:modified>
</cp:coreProperties>
</file>