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83" r:id="rId4"/>
    <p:sldId id="284" r:id="rId5"/>
    <p:sldId id="273" r:id="rId6"/>
    <p:sldId id="285" r:id="rId7"/>
    <p:sldId id="275" r:id="rId8"/>
    <p:sldId id="257" r:id="rId9"/>
    <p:sldId id="276" r:id="rId10"/>
    <p:sldId id="277" r:id="rId11"/>
    <p:sldId id="278" r:id="rId12"/>
    <p:sldId id="279" r:id="rId13"/>
    <p:sldId id="280" r:id="rId14"/>
    <p:sldId id="282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8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 err="1">
                <a:latin typeface="Selawik Semibold" panose="020B0702040204020203" pitchFamily="34" charset="0"/>
              </a:rPr>
              <a:t>dafd</a:t>
            </a:r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C09DE-F61E-41DC-8225-3BDE0130776C}"/>
              </a:ext>
            </a:extLst>
          </p:cNvPr>
          <p:cNvSpPr txBox="1"/>
          <p:nvPr/>
        </p:nvSpPr>
        <p:spPr>
          <a:xfrm>
            <a:off x="1385047" y="4834218"/>
            <a:ext cx="3193677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5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 am not cocky. I am 95% confident.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Sources: What are some examples?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and Qualitative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Objective and Subjective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Text and Images and Video</a:t>
            </a:r>
          </a:p>
          <a:p>
            <a:pPr marL="457200" lvl="1" indent="0">
              <a:buNone/>
            </a:pPr>
            <a:endParaRPr lang="en-US" sz="22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Number of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Volume from Those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Data Comes Structured and Unstructured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Structured is Easier to Analyze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Unstructured is More Flexible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4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Data Management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Standardization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Combining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 All Sources of Data in the Organization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Create a Data Inventory: Variable, Description, Format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Different Departments, but Same Format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9FB60-93AF-48C3-8108-E3DE0B199017}"/>
              </a:ext>
            </a:extLst>
          </p:cNvPr>
          <p:cNvSpPr txBox="1"/>
          <p:nvPr/>
        </p:nvSpPr>
        <p:spPr>
          <a:xfrm>
            <a:off x="1151542" y="2430403"/>
            <a:ext cx="1842247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Standardization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5A782-F7B1-4831-B4E2-4DCF9A627D90}"/>
              </a:ext>
            </a:extLst>
          </p:cNvPr>
          <p:cNvSpPr txBox="1"/>
          <p:nvPr/>
        </p:nvSpPr>
        <p:spPr>
          <a:xfrm>
            <a:off x="2993790" y="3039612"/>
            <a:ext cx="1672340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Centralization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4186E-A6F5-4A1A-889E-85499C2BEC7C}"/>
              </a:ext>
            </a:extLst>
          </p:cNvPr>
          <p:cNvSpPr txBox="1"/>
          <p:nvPr/>
        </p:nvSpPr>
        <p:spPr>
          <a:xfrm>
            <a:off x="4667217" y="3666886"/>
            <a:ext cx="1385471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Integration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DF48DFEE-0DC5-4F7F-A104-EED4884CC8E7}"/>
              </a:ext>
            </a:extLst>
          </p:cNvPr>
          <p:cNvSpPr/>
          <p:nvPr/>
        </p:nvSpPr>
        <p:spPr>
          <a:xfrm rot="5400000">
            <a:off x="2516419" y="2922333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B0C12E52-13E6-404E-9B08-FF6792973A6B}"/>
              </a:ext>
            </a:extLst>
          </p:cNvPr>
          <p:cNvSpPr/>
          <p:nvPr/>
        </p:nvSpPr>
        <p:spPr>
          <a:xfrm rot="5400000">
            <a:off x="4190198" y="3560838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Centralization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Acquiring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Stored and Protected  in the Same Location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Accessible by All Decision Makers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Continual Assessment of Data Quality Via Multiple Eyes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Integration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Analyzing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Merging/Linking Data According to Unique Identifiers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Examples: What Insights Could Be Learned?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Training Staff Data and Coaching Staff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Scouting Data and Play-by-Play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Data and Salary Data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1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21217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Predictive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Consider the Research Question or Problem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Identify or Create Dependent Variables of Interest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Incorporate All Information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Find Relationships (Linear/Nonlinear)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Evaluate Model, Report, and Repeat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erson wearing a baseball hat&#10;&#10;Description automatically generated">
            <a:extLst>
              <a:ext uri="{FF2B5EF4-FFF2-40B4-BE49-F238E27FC236}">
                <a16:creationId xmlns:a16="http://schemas.microsoft.com/office/drawing/2014/main" id="{C5EF4FD2-A254-4D38-BC2E-699FEF418FE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11" y="4627679"/>
            <a:ext cx="1939258" cy="204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44AEC-B30E-4DF0-A8F3-9DBC01B8420D}"/>
              </a:ext>
            </a:extLst>
          </p:cNvPr>
          <p:cNvSpPr txBox="1"/>
          <p:nvPr/>
        </p:nvSpPr>
        <p:spPr>
          <a:xfrm>
            <a:off x="1518393" y="5743738"/>
            <a:ext cx="7115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Prediction is difficult, </a:t>
            </a:r>
          </a:p>
          <a:p>
            <a:r>
              <a:rPr lang="en-US" sz="2800" dirty="0">
                <a:latin typeface="Selawik Semibold" panose="020B0702040204020203" pitchFamily="34" charset="0"/>
              </a:rPr>
              <a:t>especially about the future.     -Yogi Berra</a:t>
            </a:r>
          </a:p>
        </p:txBody>
      </p:sp>
    </p:spTree>
    <p:extLst>
      <p:ext uri="{BB962C8B-B14F-4D97-AF65-F5344CB8AC3E}">
        <p14:creationId xmlns:p14="http://schemas.microsoft.com/office/powerpoint/2010/main" val="44172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Five Questions for All Analyses –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was the thought process that led to the analysis?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is the context of the result?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much uncertainty is in the analysis?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does the result inform the decision-making process?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can we further reduce the uncertainty?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70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922560" cy="38013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Mechanisms for Data Delivery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Organization and Presentation Matters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“One Version of the Truth” – Summarized and Centralized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Static: Automatically Generated Reports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Interactive: Computer, Phone, Tablet, and Web Applications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2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In the Organization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On-the-Field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Coaching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Player Development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Player Evaluation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Off-the-Field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Sales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Marketing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Cap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Hiring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Public Relations and Social Media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615</Words>
  <Application>Microsoft Office PowerPoint</Application>
  <PresentationFormat>Widescreen</PresentationFormat>
  <Paragraphs>194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Selawik Semibold</vt:lpstr>
      <vt:lpstr>Office Theme</vt:lpstr>
      <vt:lpstr>Sports Analytics II</vt:lpstr>
      <vt:lpstr>Data Management</vt:lpstr>
      <vt:lpstr>Data Management</vt:lpstr>
      <vt:lpstr>Data Management</vt:lpstr>
      <vt:lpstr>Analytic Models</vt:lpstr>
      <vt:lpstr>Analytic Models</vt:lpstr>
      <vt:lpstr>What is Sports Analytics?</vt:lpstr>
      <vt:lpstr>Analytics In the Organization</vt:lpstr>
      <vt:lpstr>Analytics Across the Organizations</vt:lpstr>
      <vt:lpstr>Analytics Across the Organizations</vt:lpstr>
      <vt:lpstr>Analytics Across the Organizations</vt:lpstr>
      <vt:lpstr>Analytics Across the Organizations</vt:lpstr>
      <vt:lpstr>Analytics Across the Organizations</vt:lpstr>
      <vt:lpstr>Data Management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19</cp:revision>
  <dcterms:created xsi:type="dcterms:W3CDTF">2019-08-23T03:13:37Z</dcterms:created>
  <dcterms:modified xsi:type="dcterms:W3CDTF">2019-08-25T21:15:23Z</dcterms:modified>
</cp:coreProperties>
</file>