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54" d="100"/>
          <a:sy n="54" d="100"/>
        </p:scale>
        <p:origin x="20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Sum of Squared Errors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1.82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Forecasting Playoff Series Winners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53.8%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50% Accurate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blipFill>
                <a:blip r:embed="rId4"/>
                <a:stretch>
                  <a:fillRect l="-1118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#Blessed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$65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with 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: 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884</Words>
  <Application>Microsoft Office PowerPoint</Application>
  <PresentationFormat>Widescreen</PresentationFormat>
  <Paragraphs>227</Paragraphs>
  <Slides>17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28</cp:revision>
  <dcterms:created xsi:type="dcterms:W3CDTF">2019-09-02T18:29:52Z</dcterms:created>
  <dcterms:modified xsi:type="dcterms:W3CDTF">2019-09-04T03:48:41Z</dcterms:modified>
</cp:coreProperties>
</file>