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"/>
  </p:notesMasterIdLst>
  <p:sldIdLst>
    <p:sldId id="298" r:id="rId2"/>
    <p:sldId id="315" r:id="rId3"/>
    <p:sldId id="28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4" d="100"/>
          <a:sy n="54" d="100"/>
        </p:scale>
        <p:origin x="56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37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Schoolbook</vt:lpstr>
      <vt:lpstr>Selawik Semibold</vt:lpstr>
      <vt:lpstr>Wingdings 2</vt:lpstr>
      <vt:lpstr>View</vt:lpstr>
      <vt:lpstr>Basketball IV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104</cp:revision>
  <dcterms:created xsi:type="dcterms:W3CDTF">2019-09-22T23:34:01Z</dcterms:created>
  <dcterms:modified xsi:type="dcterms:W3CDTF">2019-10-01T02:09:48Z</dcterms:modified>
</cp:coreProperties>
</file>