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4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58" d="100"/>
          <a:sy n="58" d="100"/>
        </p:scale>
        <p:origin x="320" y="9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</a:t>
            </a:r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 Head-to-Head Games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3515800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 bet on horses,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never lose. Why?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bet on all the horses. 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-Tom Haverford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2006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D7739-D23E-4FBE-9504-D820A61D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16" y="2967193"/>
            <a:ext cx="4594221" cy="2488968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583293" y="4467700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711838" y="4236868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5 Points Better Than Average Team Would Mean Their Rating is +5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2006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59EC-AE3B-4EC0-8AF0-36FF8B2E8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61" y="2705674"/>
            <a:ext cx="4280582" cy="2135804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364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664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76</cp:revision>
  <dcterms:created xsi:type="dcterms:W3CDTF">2019-11-01T03:45:16Z</dcterms:created>
  <dcterms:modified xsi:type="dcterms:W3CDTF">2019-11-08T06:24:52Z</dcterms:modified>
</cp:coreProperties>
</file>