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01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.svg"/><Relationship Id="rId7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1-9 Compete Against Players 10-18 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615685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615685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593</Words>
  <Application>Microsoft Office PowerPoint</Application>
  <PresentationFormat>Widescreen</PresentationFormat>
  <Paragraphs>159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Basketball Statistics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56</cp:revision>
  <dcterms:created xsi:type="dcterms:W3CDTF">2019-09-22T23:34:01Z</dcterms:created>
  <dcterms:modified xsi:type="dcterms:W3CDTF">2019-09-24T20:20:26Z</dcterms:modified>
</cp:coreProperties>
</file>