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77" r:id="rId4"/>
    <p:sldId id="278" r:id="rId5"/>
    <p:sldId id="279" r:id="rId6"/>
    <p:sldId id="280" r:id="rId7"/>
    <p:sldId id="257" r:id="rId8"/>
    <p:sldId id="283" r:id="rId9"/>
    <p:sldId id="282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 am not cocky. I am 95% confident.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Sports Analytics Use Survey (2013)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Sample of 27 People</a:t>
            </a:r>
            <a:r>
              <a:rPr lang="en-US" sz="2000" dirty="0">
                <a:latin typeface="Selawik Semibold" panose="020B0702040204020203" pitchFamily="34" charset="0"/>
              </a:rPr>
              <a:t> </a:t>
            </a:r>
            <a:r>
              <a:rPr lang="en-US" sz="2400" dirty="0">
                <a:latin typeface="Selawik Semibold" panose="020B0702040204020203" pitchFamily="34" charset="0"/>
              </a:rPr>
              <a:t>(NFL, MLB, NBA, EPL)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Different Sources?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(6.7%)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(33.3%)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5-6 (13.3%)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&gt;6 (46.71%) 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Much Data is Centralized?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(37.4%)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(31.3%)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Much Data is Dependent on One Person?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(43.7%)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Data Centralized (6.3%)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0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Is Data Checked for Errors?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Always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Usually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Sometimes (18.8%)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Occasionally (6.1%)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Rarely (6.3%)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Database Programmers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(12.5%)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Many Statistical Analysts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(20.0%)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(66.6%)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(13.3%)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Roadblock: Difficulty Identifying Strong Applicant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Difficulty in Both Hiring and Evaluating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Across the Organizations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4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Analytics In the Organization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On-the-Field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Coaching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Player Development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Player Evaluation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Off-the-Field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Sales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Marketing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Cap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Hiring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Public Relations and Social Media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7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Education in Sports Analytics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Key Journals</a:t>
            </a:r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13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Research in Sports Analytics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Key Journals</a:t>
            </a:r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506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317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Selawik Semibold</vt:lpstr>
      <vt:lpstr>Office Theme</vt:lpstr>
      <vt:lpstr>Sports Analytics III</vt:lpstr>
      <vt:lpstr>Analytics Across the Organizations</vt:lpstr>
      <vt:lpstr>Analytics Across the Organizations</vt:lpstr>
      <vt:lpstr>Analytics Across the Organizations</vt:lpstr>
      <vt:lpstr>Analytics Across the Organizations</vt:lpstr>
      <vt:lpstr>Analytics Across the Organizations</vt:lpstr>
      <vt:lpstr>Analytics In the Organization</vt:lpstr>
      <vt:lpstr>Education in Sports Analytics</vt:lpstr>
      <vt:lpstr>Research in Sports Analytics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21</cp:revision>
  <dcterms:created xsi:type="dcterms:W3CDTF">2019-08-23T03:13:37Z</dcterms:created>
  <dcterms:modified xsi:type="dcterms:W3CDTF">2019-08-26T16:06:20Z</dcterms:modified>
</cp:coreProperties>
</file>