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45" r:id="rId1"/>
  </p:sldMasterIdLst>
  <p:notesMasterIdLst>
    <p:notesMasterId r:id="rId5"/>
  </p:notesMasterIdLst>
  <p:sldIdLst>
    <p:sldId id="298" r:id="rId2"/>
    <p:sldId id="303" r:id="rId3"/>
    <p:sldId id="28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2400"/>
    <a:srgbClr val="F9C201"/>
    <a:srgbClr val="FADB43"/>
    <a:srgbClr val="B23615"/>
    <a:srgbClr val="DFDFE1"/>
    <a:srgbClr val="EB321A"/>
    <a:srgbClr val="FDC906"/>
    <a:srgbClr val="E8181A"/>
    <a:srgbClr val="F4BE00"/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3" autoAdjust="0"/>
    <p:restoredTop sz="95871" autoAdjust="0"/>
  </p:normalViewPr>
  <p:slideViewPr>
    <p:cSldViewPr snapToGrid="0">
      <p:cViewPr>
        <p:scale>
          <a:sx n="58" d="100"/>
          <a:sy n="58" d="100"/>
        </p:scale>
        <p:origin x="-88" y="9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48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5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2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1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881C039-66A3-4640-815B-3B5A8B7D868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5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8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97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545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10/31/2019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6" r:id="rId1"/>
    <p:sldLayoutId id="2147484547" r:id="rId2"/>
    <p:sldLayoutId id="2147484548" r:id="rId3"/>
    <p:sldLayoutId id="2147484549" r:id="rId4"/>
    <p:sldLayoutId id="2147484550" r:id="rId5"/>
    <p:sldLayoutId id="2147484551" r:id="rId6"/>
    <p:sldLayoutId id="2147484552" r:id="rId7"/>
    <p:sldLayoutId id="2147484553" r:id="rId8"/>
    <p:sldLayoutId id="2147484554" r:id="rId9"/>
    <p:sldLayoutId id="2147484555" r:id="rId10"/>
    <p:sldLayoutId id="21474845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8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86">
            <a:extLst>
              <a:ext uri="{FF2B5EF4-FFF2-40B4-BE49-F238E27FC236}">
                <a16:creationId xmlns:a16="http://schemas.microsoft.com/office/drawing/2014/main" id="{472095BC-C06B-45BD-A206-0F75C6A4A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55" name="Arrow: Chevron 154">
            <a:extLst>
              <a:ext uri="{FF2B5EF4-FFF2-40B4-BE49-F238E27FC236}">
                <a16:creationId xmlns:a16="http://schemas.microsoft.com/office/drawing/2014/main" id="{78F79A9B-43DE-4007-BEE7-212F8FE8A991}"/>
              </a:ext>
            </a:extLst>
          </p:cNvPr>
          <p:cNvSpPr/>
          <p:nvPr/>
        </p:nvSpPr>
        <p:spPr>
          <a:xfrm rot="10800000">
            <a:off x="6230736" y="2911373"/>
            <a:ext cx="7637444" cy="2213476"/>
          </a:xfrm>
          <a:prstGeom prst="chevro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6" name="Arrow: Chevron 155">
            <a:extLst>
              <a:ext uri="{FF2B5EF4-FFF2-40B4-BE49-F238E27FC236}">
                <a16:creationId xmlns:a16="http://schemas.microsoft.com/office/drawing/2014/main" id="{2BC072E6-80A5-4803-B7CF-1169949BFEDC}"/>
              </a:ext>
            </a:extLst>
          </p:cNvPr>
          <p:cNvSpPr/>
          <p:nvPr/>
        </p:nvSpPr>
        <p:spPr>
          <a:xfrm rot="10800000">
            <a:off x="6230736" y="2813253"/>
            <a:ext cx="7637444" cy="2213476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6408" y="1793212"/>
            <a:ext cx="5532646" cy="2213477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effectLst/>
                <a:latin typeface="Selawik Semibold" panose="020B0702040204020203" pitchFamily="34" charset="0"/>
              </a:rPr>
              <a:t>Gambling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8942" y="4056036"/>
            <a:ext cx="5532646" cy="1032953"/>
          </a:xfrm>
        </p:spPr>
        <p:txBody>
          <a:bodyPr>
            <a:normAutofit/>
          </a:bodyPr>
          <a:lstStyle/>
          <a:p>
            <a:r>
              <a:rPr lang="en-US" sz="240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lawik Semibold" panose="020B0702040204020203" pitchFamily="34" charset="0"/>
              </a:rPr>
              <a:t>Produced by Dr. Mario  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    </a:t>
            </a:r>
            <a:r>
              <a:rPr lang="en-US" sz="240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60" name="Picture 5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7303E0-5760-44E3-9C04-E1CF0D3238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-4" b="-4"/>
          <a:stretch/>
        </p:blipFill>
        <p:spPr>
          <a:xfrm>
            <a:off x="5233763" y="10"/>
            <a:ext cx="4480560" cy="2516773"/>
          </a:xfrm>
          <a:custGeom>
            <a:avLst/>
            <a:gdLst>
              <a:gd name="connsiteX0" fmla="*/ 273471 w 4480560"/>
              <a:gd name="connsiteY0" fmla="*/ 0 h 2516783"/>
              <a:gd name="connsiteX1" fmla="*/ 4207090 w 4480560"/>
              <a:gd name="connsiteY1" fmla="*/ 0 h 2516783"/>
              <a:gd name="connsiteX2" fmla="*/ 4218264 w 4480560"/>
              <a:gd name="connsiteY2" fmla="*/ 73216 h 2516783"/>
              <a:gd name="connsiteX3" fmla="*/ 4228529 w 4480560"/>
              <a:gd name="connsiteY3" fmla="*/ 276503 h 2516783"/>
              <a:gd name="connsiteX4" fmla="*/ 2240280 w 4480560"/>
              <a:gd name="connsiteY4" fmla="*/ 2264752 h 2516783"/>
              <a:gd name="connsiteX5" fmla="*/ 252032 w 4480560"/>
              <a:gd name="connsiteY5" fmla="*/ 276503 h 2516783"/>
              <a:gd name="connsiteX6" fmla="*/ 262297 w 4480560"/>
              <a:gd name="connsiteY6" fmla="*/ 73216 h 2516783"/>
              <a:gd name="connsiteX7" fmla="*/ 18808 w 4480560"/>
              <a:gd name="connsiteY7" fmla="*/ 0 h 2516783"/>
              <a:gd name="connsiteX8" fmla="*/ 216879 w 4480560"/>
              <a:gd name="connsiteY8" fmla="*/ 0 h 2516783"/>
              <a:gd name="connsiteX9" fmla="*/ 206579 w 4480560"/>
              <a:gd name="connsiteY9" fmla="*/ 67490 h 2516783"/>
              <a:gd name="connsiteX10" fmla="*/ 196025 w 4480560"/>
              <a:gd name="connsiteY10" fmla="*/ 276503 h 2516783"/>
              <a:gd name="connsiteX11" fmla="*/ 2240280 w 4480560"/>
              <a:gd name="connsiteY11" fmla="*/ 2320759 h 2516783"/>
              <a:gd name="connsiteX12" fmla="*/ 4284535 w 4480560"/>
              <a:gd name="connsiteY12" fmla="*/ 276503 h 2516783"/>
              <a:gd name="connsiteX13" fmla="*/ 4273981 w 4480560"/>
              <a:gd name="connsiteY13" fmla="*/ 67490 h 2516783"/>
              <a:gd name="connsiteX14" fmla="*/ 4263681 w 4480560"/>
              <a:gd name="connsiteY14" fmla="*/ 0 h 2516783"/>
              <a:gd name="connsiteX15" fmla="*/ 4461752 w 4480560"/>
              <a:gd name="connsiteY15" fmla="*/ 0 h 2516783"/>
              <a:gd name="connsiteX16" fmla="*/ 4468994 w 4480560"/>
              <a:gd name="connsiteY16" fmla="*/ 47447 h 2516783"/>
              <a:gd name="connsiteX17" fmla="*/ 4480560 w 4480560"/>
              <a:gd name="connsiteY17" fmla="*/ 276503 h 2516783"/>
              <a:gd name="connsiteX18" fmla="*/ 2240280 w 4480560"/>
              <a:gd name="connsiteY18" fmla="*/ 2516783 h 2516783"/>
              <a:gd name="connsiteX19" fmla="*/ 0 w 4480560"/>
              <a:gd name="connsiteY19" fmla="*/ 276503 h 2516783"/>
              <a:gd name="connsiteX20" fmla="*/ 11567 w 4480560"/>
              <a:gd name="connsiteY20" fmla="*/ 47447 h 251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80560" h="2516783">
                <a:moveTo>
                  <a:pt x="273471" y="0"/>
                </a:moveTo>
                <a:lnTo>
                  <a:pt x="4207090" y="0"/>
                </a:lnTo>
                <a:lnTo>
                  <a:pt x="4218264" y="73216"/>
                </a:lnTo>
                <a:cubicBezTo>
                  <a:pt x="4225052" y="140055"/>
                  <a:pt x="4228529" y="207873"/>
                  <a:pt x="4228529" y="276503"/>
                </a:cubicBezTo>
                <a:cubicBezTo>
                  <a:pt x="4228529" y="1374583"/>
                  <a:pt x="3338359" y="2264752"/>
                  <a:pt x="2240280" y="2264752"/>
                </a:cubicBezTo>
                <a:cubicBezTo>
                  <a:pt x="1142201" y="2264752"/>
                  <a:pt x="252032" y="1374583"/>
                  <a:pt x="252032" y="276503"/>
                </a:cubicBezTo>
                <a:cubicBezTo>
                  <a:pt x="252032" y="207873"/>
                  <a:pt x="255509" y="140055"/>
                  <a:pt x="262297" y="73216"/>
                </a:cubicBezTo>
                <a:close/>
                <a:moveTo>
                  <a:pt x="18808" y="0"/>
                </a:moveTo>
                <a:lnTo>
                  <a:pt x="216879" y="0"/>
                </a:lnTo>
                <a:lnTo>
                  <a:pt x="206579" y="67490"/>
                </a:lnTo>
                <a:cubicBezTo>
                  <a:pt x="199600" y="136212"/>
                  <a:pt x="196025" y="205940"/>
                  <a:pt x="196025" y="276503"/>
                </a:cubicBezTo>
                <a:cubicBezTo>
                  <a:pt x="196025" y="1405514"/>
                  <a:pt x="1111269" y="2320759"/>
                  <a:pt x="2240280" y="2320759"/>
                </a:cubicBezTo>
                <a:cubicBezTo>
                  <a:pt x="3369291" y="2320759"/>
                  <a:pt x="4284535" y="1405514"/>
                  <a:pt x="4284535" y="276503"/>
                </a:cubicBezTo>
                <a:cubicBezTo>
                  <a:pt x="4284535" y="205940"/>
                  <a:pt x="4280960" y="136212"/>
                  <a:pt x="4273981" y="67490"/>
                </a:cubicBezTo>
                <a:lnTo>
                  <a:pt x="4263681" y="0"/>
                </a:lnTo>
                <a:lnTo>
                  <a:pt x="4461752" y="0"/>
                </a:lnTo>
                <a:lnTo>
                  <a:pt x="4468994" y="47447"/>
                </a:lnTo>
                <a:cubicBezTo>
                  <a:pt x="4476642" y="122759"/>
                  <a:pt x="4480560" y="199173"/>
                  <a:pt x="4480560" y="276503"/>
                </a:cubicBezTo>
                <a:cubicBezTo>
                  <a:pt x="4480560" y="1513776"/>
                  <a:pt x="3477553" y="2516783"/>
                  <a:pt x="2240280" y="2516783"/>
                </a:cubicBezTo>
                <a:cubicBezTo>
                  <a:pt x="1003008" y="2516783"/>
                  <a:pt x="0" y="1513776"/>
                  <a:pt x="0" y="276503"/>
                </a:cubicBezTo>
                <a:cubicBezTo>
                  <a:pt x="0" y="199173"/>
                  <a:pt x="3918" y="122759"/>
                  <a:pt x="11567" y="47447"/>
                </a:cubicBezTo>
                <a:close/>
              </a:path>
            </a:pathLst>
          </a:custGeom>
        </p:spPr>
      </p:pic>
      <p:sp>
        <p:nvSpPr>
          <p:cNvPr id="101" name="Freeform: Shape 88">
            <a:extLst>
              <a:ext uri="{FF2B5EF4-FFF2-40B4-BE49-F238E27FC236}">
                <a16:creationId xmlns:a16="http://schemas.microsoft.com/office/drawing/2014/main" id="{4D40AAF3-394B-453B-8AF1-B796F8F9F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0"/>
            <a:ext cx="4480560" cy="2516783"/>
          </a:xfrm>
          <a:custGeom>
            <a:avLst/>
            <a:gdLst>
              <a:gd name="connsiteX0" fmla="*/ 273471 w 4480560"/>
              <a:gd name="connsiteY0" fmla="*/ 0 h 2516783"/>
              <a:gd name="connsiteX1" fmla="*/ 4207090 w 4480560"/>
              <a:gd name="connsiteY1" fmla="*/ 0 h 2516783"/>
              <a:gd name="connsiteX2" fmla="*/ 4218264 w 4480560"/>
              <a:gd name="connsiteY2" fmla="*/ 73216 h 2516783"/>
              <a:gd name="connsiteX3" fmla="*/ 4228529 w 4480560"/>
              <a:gd name="connsiteY3" fmla="*/ 276503 h 2516783"/>
              <a:gd name="connsiteX4" fmla="*/ 2240280 w 4480560"/>
              <a:gd name="connsiteY4" fmla="*/ 2264752 h 2516783"/>
              <a:gd name="connsiteX5" fmla="*/ 252032 w 4480560"/>
              <a:gd name="connsiteY5" fmla="*/ 276503 h 2516783"/>
              <a:gd name="connsiteX6" fmla="*/ 262297 w 4480560"/>
              <a:gd name="connsiteY6" fmla="*/ 73216 h 2516783"/>
              <a:gd name="connsiteX7" fmla="*/ 18808 w 4480560"/>
              <a:gd name="connsiteY7" fmla="*/ 0 h 2516783"/>
              <a:gd name="connsiteX8" fmla="*/ 216879 w 4480560"/>
              <a:gd name="connsiteY8" fmla="*/ 0 h 2516783"/>
              <a:gd name="connsiteX9" fmla="*/ 206579 w 4480560"/>
              <a:gd name="connsiteY9" fmla="*/ 67490 h 2516783"/>
              <a:gd name="connsiteX10" fmla="*/ 196025 w 4480560"/>
              <a:gd name="connsiteY10" fmla="*/ 276503 h 2516783"/>
              <a:gd name="connsiteX11" fmla="*/ 2240280 w 4480560"/>
              <a:gd name="connsiteY11" fmla="*/ 2320759 h 2516783"/>
              <a:gd name="connsiteX12" fmla="*/ 4284535 w 4480560"/>
              <a:gd name="connsiteY12" fmla="*/ 276503 h 2516783"/>
              <a:gd name="connsiteX13" fmla="*/ 4273981 w 4480560"/>
              <a:gd name="connsiteY13" fmla="*/ 67490 h 2516783"/>
              <a:gd name="connsiteX14" fmla="*/ 4263681 w 4480560"/>
              <a:gd name="connsiteY14" fmla="*/ 0 h 2516783"/>
              <a:gd name="connsiteX15" fmla="*/ 4461752 w 4480560"/>
              <a:gd name="connsiteY15" fmla="*/ 0 h 2516783"/>
              <a:gd name="connsiteX16" fmla="*/ 4468994 w 4480560"/>
              <a:gd name="connsiteY16" fmla="*/ 47447 h 2516783"/>
              <a:gd name="connsiteX17" fmla="*/ 4480560 w 4480560"/>
              <a:gd name="connsiteY17" fmla="*/ 276503 h 2516783"/>
              <a:gd name="connsiteX18" fmla="*/ 2240280 w 4480560"/>
              <a:gd name="connsiteY18" fmla="*/ 2516783 h 2516783"/>
              <a:gd name="connsiteX19" fmla="*/ 0 w 4480560"/>
              <a:gd name="connsiteY19" fmla="*/ 276503 h 2516783"/>
              <a:gd name="connsiteX20" fmla="*/ 11567 w 4480560"/>
              <a:gd name="connsiteY20" fmla="*/ 47447 h 251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80560" h="2516783">
                <a:moveTo>
                  <a:pt x="273471" y="0"/>
                </a:moveTo>
                <a:lnTo>
                  <a:pt x="4207090" y="0"/>
                </a:lnTo>
                <a:lnTo>
                  <a:pt x="4218264" y="73216"/>
                </a:lnTo>
                <a:cubicBezTo>
                  <a:pt x="4225052" y="140055"/>
                  <a:pt x="4228529" y="207873"/>
                  <a:pt x="4228529" y="276503"/>
                </a:cubicBezTo>
                <a:cubicBezTo>
                  <a:pt x="4228529" y="1374583"/>
                  <a:pt x="3338359" y="2264752"/>
                  <a:pt x="2240280" y="2264752"/>
                </a:cubicBezTo>
                <a:cubicBezTo>
                  <a:pt x="1142201" y="2264752"/>
                  <a:pt x="252032" y="1374583"/>
                  <a:pt x="252032" y="276503"/>
                </a:cubicBezTo>
                <a:cubicBezTo>
                  <a:pt x="252032" y="207873"/>
                  <a:pt x="255509" y="140055"/>
                  <a:pt x="262297" y="73216"/>
                </a:cubicBezTo>
                <a:close/>
                <a:moveTo>
                  <a:pt x="18808" y="0"/>
                </a:moveTo>
                <a:lnTo>
                  <a:pt x="216879" y="0"/>
                </a:lnTo>
                <a:lnTo>
                  <a:pt x="206579" y="67490"/>
                </a:lnTo>
                <a:cubicBezTo>
                  <a:pt x="199600" y="136212"/>
                  <a:pt x="196025" y="205940"/>
                  <a:pt x="196025" y="276503"/>
                </a:cubicBezTo>
                <a:cubicBezTo>
                  <a:pt x="196025" y="1405514"/>
                  <a:pt x="1111269" y="2320759"/>
                  <a:pt x="2240280" y="2320759"/>
                </a:cubicBezTo>
                <a:cubicBezTo>
                  <a:pt x="3369291" y="2320759"/>
                  <a:pt x="4284535" y="1405514"/>
                  <a:pt x="4284535" y="276503"/>
                </a:cubicBezTo>
                <a:cubicBezTo>
                  <a:pt x="4284535" y="205940"/>
                  <a:pt x="4280960" y="136212"/>
                  <a:pt x="4273981" y="67490"/>
                </a:cubicBezTo>
                <a:lnTo>
                  <a:pt x="4263681" y="0"/>
                </a:lnTo>
                <a:lnTo>
                  <a:pt x="4461752" y="0"/>
                </a:lnTo>
                <a:lnTo>
                  <a:pt x="4468994" y="47447"/>
                </a:lnTo>
                <a:cubicBezTo>
                  <a:pt x="4476642" y="122759"/>
                  <a:pt x="4480560" y="199173"/>
                  <a:pt x="4480560" y="276503"/>
                </a:cubicBezTo>
                <a:cubicBezTo>
                  <a:pt x="4480560" y="1513776"/>
                  <a:pt x="3477553" y="2516783"/>
                  <a:pt x="2240280" y="2516783"/>
                </a:cubicBezTo>
                <a:cubicBezTo>
                  <a:pt x="1003008" y="2516783"/>
                  <a:pt x="0" y="1513776"/>
                  <a:pt x="0" y="276503"/>
                </a:cubicBezTo>
                <a:cubicBezTo>
                  <a:pt x="0" y="199173"/>
                  <a:pt x="3918" y="122759"/>
                  <a:pt x="11567" y="47447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82" name="Picture 8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D68360-9AB4-41BB-8EBB-0036AFD99E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44"/>
          <a:stretch/>
        </p:blipFill>
        <p:spPr>
          <a:xfrm>
            <a:off x="20" y="537668"/>
            <a:ext cx="5681184" cy="6320333"/>
          </a:xfrm>
          <a:custGeom>
            <a:avLst/>
            <a:gdLst>
              <a:gd name="connsiteX0" fmla="*/ 0 w 5681204"/>
              <a:gd name="connsiteY0" fmla="*/ 5597835 h 6320333"/>
              <a:gd name="connsiteX1" fmla="*/ 39695 w 5681204"/>
              <a:gd name="connsiteY1" fmla="*/ 5641510 h 6320333"/>
              <a:gd name="connsiteX2" fmla="*/ 1034272 w 5681204"/>
              <a:gd name="connsiteY2" fmla="*/ 6312073 h 6320333"/>
              <a:gd name="connsiteX3" fmla="*/ 1056841 w 5681204"/>
              <a:gd name="connsiteY3" fmla="*/ 6320333 h 6320333"/>
              <a:gd name="connsiteX4" fmla="*/ 413612 w 5681204"/>
              <a:gd name="connsiteY4" fmla="*/ 6320333 h 6320333"/>
              <a:gd name="connsiteX5" fmla="*/ 300961 w 5681204"/>
              <a:gd name="connsiteY5" fmla="*/ 6249073 h 6320333"/>
              <a:gd name="connsiteX6" fmla="*/ 71042 w 5681204"/>
              <a:gd name="connsiteY6" fmla="*/ 6074983 h 6320333"/>
              <a:gd name="connsiteX7" fmla="*/ 0 w 5681204"/>
              <a:gd name="connsiteY7" fmla="*/ 6010415 h 6320333"/>
              <a:gd name="connsiteX8" fmla="*/ 2252205 w 5681204"/>
              <a:gd name="connsiteY8" fmla="*/ 385763 h 6320333"/>
              <a:gd name="connsiteX9" fmla="*/ 5295442 w 5681204"/>
              <a:gd name="connsiteY9" fmla="*/ 3429000 h 6320333"/>
              <a:gd name="connsiteX10" fmla="*/ 3436771 w 5681204"/>
              <a:gd name="connsiteY10" fmla="*/ 6233085 h 6320333"/>
              <a:gd name="connsiteX11" fmla="*/ 3198390 w 5681204"/>
              <a:gd name="connsiteY11" fmla="*/ 6320333 h 6320333"/>
              <a:gd name="connsiteX12" fmla="*/ 1306021 w 5681204"/>
              <a:gd name="connsiteY12" fmla="*/ 6320333 h 6320333"/>
              <a:gd name="connsiteX13" fmla="*/ 1067639 w 5681204"/>
              <a:gd name="connsiteY13" fmla="*/ 6233085 h 6320333"/>
              <a:gd name="connsiteX14" fmla="*/ 100311 w 5681204"/>
              <a:gd name="connsiteY14" fmla="*/ 5580893 h 6320333"/>
              <a:gd name="connsiteX15" fmla="*/ 0 w 5681204"/>
              <a:gd name="connsiteY15" fmla="*/ 5470524 h 6320333"/>
              <a:gd name="connsiteX16" fmla="*/ 0 w 5681204"/>
              <a:gd name="connsiteY16" fmla="*/ 1387476 h 6320333"/>
              <a:gd name="connsiteX17" fmla="*/ 100311 w 5681204"/>
              <a:gd name="connsiteY17" fmla="*/ 1277106 h 6320333"/>
              <a:gd name="connsiteX18" fmla="*/ 2252205 w 5681204"/>
              <a:gd name="connsiteY18" fmla="*/ 385763 h 6320333"/>
              <a:gd name="connsiteX19" fmla="*/ 2252205 w 5681204"/>
              <a:gd name="connsiteY19" fmla="*/ 0 h 6320333"/>
              <a:gd name="connsiteX20" fmla="*/ 5681204 w 5681204"/>
              <a:gd name="connsiteY20" fmla="*/ 3429000 h 6320333"/>
              <a:gd name="connsiteX21" fmla="*/ 4169391 w 5681204"/>
              <a:gd name="connsiteY21" fmla="*/ 6272380 h 6320333"/>
              <a:gd name="connsiteX22" fmla="*/ 4090458 w 5681204"/>
              <a:gd name="connsiteY22" fmla="*/ 6320333 h 6320333"/>
              <a:gd name="connsiteX23" fmla="*/ 3447569 w 5681204"/>
              <a:gd name="connsiteY23" fmla="*/ 6320333 h 6320333"/>
              <a:gd name="connsiteX24" fmla="*/ 3470138 w 5681204"/>
              <a:gd name="connsiteY24" fmla="*/ 6312073 h 6320333"/>
              <a:gd name="connsiteX25" fmla="*/ 5381167 w 5681204"/>
              <a:gd name="connsiteY25" fmla="*/ 3429000 h 6320333"/>
              <a:gd name="connsiteX26" fmla="*/ 2252205 w 5681204"/>
              <a:gd name="connsiteY26" fmla="*/ 300038 h 6320333"/>
              <a:gd name="connsiteX27" fmla="*/ 39695 w 5681204"/>
              <a:gd name="connsiteY27" fmla="*/ 1216490 h 6320333"/>
              <a:gd name="connsiteX28" fmla="*/ 0 w 5681204"/>
              <a:gd name="connsiteY28" fmla="*/ 1260165 h 6320333"/>
              <a:gd name="connsiteX29" fmla="*/ 0 w 5681204"/>
              <a:gd name="connsiteY29" fmla="*/ 847584 h 6320333"/>
              <a:gd name="connsiteX30" fmla="*/ 71042 w 5681204"/>
              <a:gd name="connsiteY30" fmla="*/ 783017 h 6320333"/>
              <a:gd name="connsiteX31" fmla="*/ 2252205 w 5681204"/>
              <a:gd name="connsiteY31" fmla="*/ 0 h 63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81204" h="6320333">
                <a:moveTo>
                  <a:pt x="0" y="5597835"/>
                </a:moveTo>
                <a:lnTo>
                  <a:pt x="39695" y="5641510"/>
                </a:lnTo>
                <a:cubicBezTo>
                  <a:pt x="322810" y="5924626"/>
                  <a:pt x="659928" y="6153739"/>
                  <a:pt x="1034272" y="6312073"/>
                </a:cubicBezTo>
                <a:lnTo>
                  <a:pt x="1056841" y="6320333"/>
                </a:lnTo>
                <a:lnTo>
                  <a:pt x="413612" y="6320333"/>
                </a:lnTo>
                <a:lnTo>
                  <a:pt x="300961" y="6249073"/>
                </a:lnTo>
                <a:cubicBezTo>
                  <a:pt x="221838" y="6194223"/>
                  <a:pt x="145134" y="6136129"/>
                  <a:pt x="71042" y="6074983"/>
                </a:cubicBezTo>
                <a:lnTo>
                  <a:pt x="0" y="6010415"/>
                </a:lnTo>
                <a:close/>
                <a:moveTo>
                  <a:pt x="2252205" y="385763"/>
                </a:moveTo>
                <a:cubicBezTo>
                  <a:pt x="3932939" y="385763"/>
                  <a:pt x="5295442" y="1748266"/>
                  <a:pt x="5295442" y="3429000"/>
                </a:cubicBezTo>
                <a:cubicBezTo>
                  <a:pt x="5295442" y="4689551"/>
                  <a:pt x="4529034" y="5771096"/>
                  <a:pt x="3436771" y="6233085"/>
                </a:cubicBezTo>
                <a:lnTo>
                  <a:pt x="3198390" y="6320333"/>
                </a:lnTo>
                <a:lnTo>
                  <a:pt x="1306021" y="6320333"/>
                </a:lnTo>
                <a:lnTo>
                  <a:pt x="1067639" y="6233085"/>
                </a:lnTo>
                <a:cubicBezTo>
                  <a:pt x="703552" y="6079088"/>
                  <a:pt x="375670" y="5856252"/>
                  <a:pt x="100311" y="5580893"/>
                </a:cubicBezTo>
                <a:lnTo>
                  <a:pt x="0" y="5470524"/>
                </a:lnTo>
                <a:lnTo>
                  <a:pt x="0" y="1387476"/>
                </a:lnTo>
                <a:lnTo>
                  <a:pt x="100311" y="1277106"/>
                </a:lnTo>
                <a:cubicBezTo>
                  <a:pt x="651028" y="726388"/>
                  <a:pt x="1411838" y="385763"/>
                  <a:pt x="2252205" y="385763"/>
                </a:cubicBezTo>
                <a:close/>
                <a:moveTo>
                  <a:pt x="2252205" y="0"/>
                </a:moveTo>
                <a:cubicBezTo>
                  <a:pt x="4145989" y="0"/>
                  <a:pt x="5681204" y="1535215"/>
                  <a:pt x="5681204" y="3429000"/>
                </a:cubicBezTo>
                <a:cubicBezTo>
                  <a:pt x="5681204" y="4612615"/>
                  <a:pt x="5081511" y="5656164"/>
                  <a:pt x="4169391" y="6272380"/>
                </a:cubicBezTo>
                <a:lnTo>
                  <a:pt x="4090458" y="6320333"/>
                </a:lnTo>
                <a:lnTo>
                  <a:pt x="3447569" y="6320333"/>
                </a:lnTo>
                <a:lnTo>
                  <a:pt x="3470138" y="6312073"/>
                </a:lnTo>
                <a:cubicBezTo>
                  <a:pt x="4593170" y="5837070"/>
                  <a:pt x="5381167" y="4725058"/>
                  <a:pt x="5381167" y="3429000"/>
                </a:cubicBezTo>
                <a:cubicBezTo>
                  <a:pt x="5381167" y="1700922"/>
                  <a:pt x="3980282" y="300038"/>
                  <a:pt x="2252205" y="300038"/>
                </a:cubicBezTo>
                <a:cubicBezTo>
                  <a:pt x="1388166" y="300038"/>
                  <a:pt x="605925" y="650259"/>
                  <a:pt x="39695" y="1216490"/>
                </a:cubicBezTo>
                <a:lnTo>
                  <a:pt x="0" y="1260165"/>
                </a:lnTo>
                <a:lnTo>
                  <a:pt x="0" y="847584"/>
                </a:lnTo>
                <a:lnTo>
                  <a:pt x="71042" y="783017"/>
                </a:lnTo>
                <a:cubicBezTo>
                  <a:pt x="663776" y="293850"/>
                  <a:pt x="1423674" y="0"/>
                  <a:pt x="2252205" y="0"/>
                </a:cubicBezTo>
                <a:close/>
              </a:path>
            </a:pathLst>
          </a:custGeom>
        </p:spPr>
      </p:pic>
      <p:sp>
        <p:nvSpPr>
          <p:cNvPr id="102" name="Freeform: Shape 90">
            <a:extLst>
              <a:ext uri="{FF2B5EF4-FFF2-40B4-BE49-F238E27FC236}">
                <a16:creationId xmlns:a16="http://schemas.microsoft.com/office/drawing/2014/main" id="{A4D0672D-43C7-420C-A186-48122D7CD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667"/>
            <a:ext cx="5681204" cy="6320333"/>
          </a:xfrm>
          <a:custGeom>
            <a:avLst/>
            <a:gdLst>
              <a:gd name="connsiteX0" fmla="*/ 0 w 5681204"/>
              <a:gd name="connsiteY0" fmla="*/ 5597835 h 6320333"/>
              <a:gd name="connsiteX1" fmla="*/ 39695 w 5681204"/>
              <a:gd name="connsiteY1" fmla="*/ 5641510 h 6320333"/>
              <a:gd name="connsiteX2" fmla="*/ 1034272 w 5681204"/>
              <a:gd name="connsiteY2" fmla="*/ 6312073 h 6320333"/>
              <a:gd name="connsiteX3" fmla="*/ 1056841 w 5681204"/>
              <a:gd name="connsiteY3" fmla="*/ 6320333 h 6320333"/>
              <a:gd name="connsiteX4" fmla="*/ 413612 w 5681204"/>
              <a:gd name="connsiteY4" fmla="*/ 6320333 h 6320333"/>
              <a:gd name="connsiteX5" fmla="*/ 300961 w 5681204"/>
              <a:gd name="connsiteY5" fmla="*/ 6249073 h 6320333"/>
              <a:gd name="connsiteX6" fmla="*/ 71042 w 5681204"/>
              <a:gd name="connsiteY6" fmla="*/ 6074983 h 6320333"/>
              <a:gd name="connsiteX7" fmla="*/ 0 w 5681204"/>
              <a:gd name="connsiteY7" fmla="*/ 6010415 h 6320333"/>
              <a:gd name="connsiteX8" fmla="*/ 2252205 w 5681204"/>
              <a:gd name="connsiteY8" fmla="*/ 385763 h 6320333"/>
              <a:gd name="connsiteX9" fmla="*/ 5295442 w 5681204"/>
              <a:gd name="connsiteY9" fmla="*/ 3429000 h 6320333"/>
              <a:gd name="connsiteX10" fmla="*/ 3436771 w 5681204"/>
              <a:gd name="connsiteY10" fmla="*/ 6233085 h 6320333"/>
              <a:gd name="connsiteX11" fmla="*/ 3198390 w 5681204"/>
              <a:gd name="connsiteY11" fmla="*/ 6320333 h 6320333"/>
              <a:gd name="connsiteX12" fmla="*/ 1306021 w 5681204"/>
              <a:gd name="connsiteY12" fmla="*/ 6320333 h 6320333"/>
              <a:gd name="connsiteX13" fmla="*/ 1067639 w 5681204"/>
              <a:gd name="connsiteY13" fmla="*/ 6233085 h 6320333"/>
              <a:gd name="connsiteX14" fmla="*/ 100311 w 5681204"/>
              <a:gd name="connsiteY14" fmla="*/ 5580893 h 6320333"/>
              <a:gd name="connsiteX15" fmla="*/ 0 w 5681204"/>
              <a:gd name="connsiteY15" fmla="*/ 5470524 h 6320333"/>
              <a:gd name="connsiteX16" fmla="*/ 0 w 5681204"/>
              <a:gd name="connsiteY16" fmla="*/ 1387476 h 6320333"/>
              <a:gd name="connsiteX17" fmla="*/ 100311 w 5681204"/>
              <a:gd name="connsiteY17" fmla="*/ 1277106 h 6320333"/>
              <a:gd name="connsiteX18" fmla="*/ 2252205 w 5681204"/>
              <a:gd name="connsiteY18" fmla="*/ 385763 h 6320333"/>
              <a:gd name="connsiteX19" fmla="*/ 2252205 w 5681204"/>
              <a:gd name="connsiteY19" fmla="*/ 0 h 6320333"/>
              <a:gd name="connsiteX20" fmla="*/ 5681204 w 5681204"/>
              <a:gd name="connsiteY20" fmla="*/ 3429000 h 6320333"/>
              <a:gd name="connsiteX21" fmla="*/ 4169391 w 5681204"/>
              <a:gd name="connsiteY21" fmla="*/ 6272380 h 6320333"/>
              <a:gd name="connsiteX22" fmla="*/ 4090458 w 5681204"/>
              <a:gd name="connsiteY22" fmla="*/ 6320333 h 6320333"/>
              <a:gd name="connsiteX23" fmla="*/ 3447569 w 5681204"/>
              <a:gd name="connsiteY23" fmla="*/ 6320333 h 6320333"/>
              <a:gd name="connsiteX24" fmla="*/ 3470138 w 5681204"/>
              <a:gd name="connsiteY24" fmla="*/ 6312073 h 6320333"/>
              <a:gd name="connsiteX25" fmla="*/ 5381167 w 5681204"/>
              <a:gd name="connsiteY25" fmla="*/ 3429000 h 6320333"/>
              <a:gd name="connsiteX26" fmla="*/ 2252205 w 5681204"/>
              <a:gd name="connsiteY26" fmla="*/ 300038 h 6320333"/>
              <a:gd name="connsiteX27" fmla="*/ 39695 w 5681204"/>
              <a:gd name="connsiteY27" fmla="*/ 1216490 h 6320333"/>
              <a:gd name="connsiteX28" fmla="*/ 0 w 5681204"/>
              <a:gd name="connsiteY28" fmla="*/ 1260165 h 6320333"/>
              <a:gd name="connsiteX29" fmla="*/ 0 w 5681204"/>
              <a:gd name="connsiteY29" fmla="*/ 847584 h 6320333"/>
              <a:gd name="connsiteX30" fmla="*/ 71042 w 5681204"/>
              <a:gd name="connsiteY30" fmla="*/ 783017 h 6320333"/>
              <a:gd name="connsiteX31" fmla="*/ 2252205 w 5681204"/>
              <a:gd name="connsiteY31" fmla="*/ 0 h 63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81204" h="6320333">
                <a:moveTo>
                  <a:pt x="0" y="5597835"/>
                </a:moveTo>
                <a:lnTo>
                  <a:pt x="39695" y="5641510"/>
                </a:lnTo>
                <a:cubicBezTo>
                  <a:pt x="322810" y="5924626"/>
                  <a:pt x="659928" y="6153739"/>
                  <a:pt x="1034272" y="6312073"/>
                </a:cubicBezTo>
                <a:lnTo>
                  <a:pt x="1056841" y="6320333"/>
                </a:lnTo>
                <a:lnTo>
                  <a:pt x="413612" y="6320333"/>
                </a:lnTo>
                <a:lnTo>
                  <a:pt x="300961" y="6249073"/>
                </a:lnTo>
                <a:cubicBezTo>
                  <a:pt x="221838" y="6194223"/>
                  <a:pt x="145134" y="6136129"/>
                  <a:pt x="71042" y="6074983"/>
                </a:cubicBezTo>
                <a:lnTo>
                  <a:pt x="0" y="6010415"/>
                </a:lnTo>
                <a:close/>
                <a:moveTo>
                  <a:pt x="2252205" y="385763"/>
                </a:moveTo>
                <a:cubicBezTo>
                  <a:pt x="3932939" y="385763"/>
                  <a:pt x="5295442" y="1748266"/>
                  <a:pt x="5295442" y="3429000"/>
                </a:cubicBezTo>
                <a:cubicBezTo>
                  <a:pt x="5295442" y="4689551"/>
                  <a:pt x="4529034" y="5771096"/>
                  <a:pt x="3436771" y="6233085"/>
                </a:cubicBezTo>
                <a:lnTo>
                  <a:pt x="3198390" y="6320333"/>
                </a:lnTo>
                <a:lnTo>
                  <a:pt x="1306021" y="6320333"/>
                </a:lnTo>
                <a:lnTo>
                  <a:pt x="1067639" y="6233085"/>
                </a:lnTo>
                <a:cubicBezTo>
                  <a:pt x="703552" y="6079088"/>
                  <a:pt x="375670" y="5856252"/>
                  <a:pt x="100311" y="5580893"/>
                </a:cubicBezTo>
                <a:lnTo>
                  <a:pt x="0" y="5470524"/>
                </a:lnTo>
                <a:lnTo>
                  <a:pt x="0" y="1387476"/>
                </a:lnTo>
                <a:lnTo>
                  <a:pt x="100311" y="1277106"/>
                </a:lnTo>
                <a:cubicBezTo>
                  <a:pt x="651028" y="726388"/>
                  <a:pt x="1411838" y="385763"/>
                  <a:pt x="2252205" y="385763"/>
                </a:cubicBezTo>
                <a:close/>
                <a:moveTo>
                  <a:pt x="2252205" y="0"/>
                </a:moveTo>
                <a:cubicBezTo>
                  <a:pt x="4145989" y="0"/>
                  <a:pt x="5681204" y="1535215"/>
                  <a:pt x="5681204" y="3429000"/>
                </a:cubicBezTo>
                <a:cubicBezTo>
                  <a:pt x="5681204" y="4612615"/>
                  <a:pt x="5081511" y="5656164"/>
                  <a:pt x="4169391" y="6272380"/>
                </a:cubicBezTo>
                <a:lnTo>
                  <a:pt x="4090458" y="6320333"/>
                </a:lnTo>
                <a:lnTo>
                  <a:pt x="3447569" y="6320333"/>
                </a:lnTo>
                <a:lnTo>
                  <a:pt x="3470138" y="6312073"/>
                </a:lnTo>
                <a:cubicBezTo>
                  <a:pt x="4593170" y="5837070"/>
                  <a:pt x="5381167" y="4725058"/>
                  <a:pt x="5381167" y="3429000"/>
                </a:cubicBezTo>
                <a:cubicBezTo>
                  <a:pt x="5381167" y="1700922"/>
                  <a:pt x="3980282" y="300038"/>
                  <a:pt x="2252205" y="300038"/>
                </a:cubicBezTo>
                <a:cubicBezTo>
                  <a:pt x="1388166" y="300038"/>
                  <a:pt x="605925" y="650259"/>
                  <a:pt x="39695" y="1216490"/>
                </a:cubicBezTo>
                <a:lnTo>
                  <a:pt x="0" y="1260165"/>
                </a:lnTo>
                <a:lnTo>
                  <a:pt x="0" y="847584"/>
                </a:lnTo>
                <a:lnTo>
                  <a:pt x="71042" y="783017"/>
                </a:lnTo>
                <a:cubicBezTo>
                  <a:pt x="663776" y="293850"/>
                  <a:pt x="1423674" y="0"/>
                  <a:pt x="2252205" y="0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8" y="1541442"/>
            <a:ext cx="6035842" cy="10698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DADF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2328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8219FB6E-F747-4762-9DB7-5B188829E009}"/>
              </a:ext>
            </a:extLst>
          </p:cNvPr>
          <p:cNvSpPr/>
          <p:nvPr/>
        </p:nvSpPr>
        <p:spPr>
          <a:xfrm rot="10800000">
            <a:off x="5925670" y="950258"/>
            <a:ext cx="9127619" cy="842682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2448" y="1117660"/>
            <a:ext cx="6734047" cy="3106732"/>
          </a:xfrm>
        </p:spPr>
        <p:txBody>
          <a:bodyPr anchor="t">
            <a:normAutofit/>
          </a:bodyPr>
          <a:lstStyle/>
          <a:p>
            <a:pPr algn="r"/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Final Inspiration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7" r="19445" b="-1"/>
          <a:stretch/>
        </p:blipFill>
        <p:spPr>
          <a:xfrm>
            <a:off x="1" y="2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9AD6B5-2B0C-453A-B6EA-8E3643346646}"/>
              </a:ext>
            </a:extLst>
          </p:cNvPr>
          <p:cNvSpPr txBox="1">
            <a:spLocks/>
          </p:cNvSpPr>
          <p:nvPr/>
        </p:nvSpPr>
        <p:spPr>
          <a:xfrm>
            <a:off x="1704848" y="3256217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They be asking me,</a:t>
            </a:r>
          </a:p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“How Duke you feel?”</a:t>
            </a:r>
          </a:p>
          <a:p>
            <a:pPr algn="r"/>
            <a:r>
              <a:rPr lang="en-US" sz="3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Imma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step on you</a:t>
            </a:r>
          </a:p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With my Tarheel.</a:t>
            </a:r>
          </a:p>
          <a:p>
            <a:pPr algn="r"/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-DJ Mario </a:t>
            </a: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Rockwell</vt:lpstr>
      <vt:lpstr>Rockwell Condensed</vt:lpstr>
      <vt:lpstr>Selawik Semibold</vt:lpstr>
      <vt:lpstr>Wingdings</vt:lpstr>
      <vt:lpstr>Wood Type</vt:lpstr>
      <vt:lpstr>Gambling I</vt:lpstr>
      <vt:lpstr>Sports gambling 101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Gambling I</dc:title>
  <dc:creator>Super Mario</dc:creator>
  <cp:lastModifiedBy>Super Mario</cp:lastModifiedBy>
  <cp:revision>6</cp:revision>
  <dcterms:created xsi:type="dcterms:W3CDTF">2019-11-01T03:45:16Z</dcterms:created>
  <dcterms:modified xsi:type="dcterms:W3CDTF">2019-11-01T04:33:31Z</dcterms:modified>
</cp:coreProperties>
</file>