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Selawik Semibold" panose="020B0604020202020204" pitchFamily="34" charset="0"/>
              </a:rPr>
              <a:t>History of Sports Analytics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>
                <a:latin typeface="Selawik Semibold" panose="020B0702040204020203" pitchFamily="34" charset="0"/>
              </a:rPr>
              <a:t>Dafadf</a:t>
            </a:r>
          </a:p>
          <a:p>
            <a:r>
              <a:rPr lang="en-US" sz="2000">
                <a:latin typeface="Selawik Semibold" panose="020B0702040204020203" pitchFamily="34" charset="0"/>
              </a:rPr>
              <a:t>adfadfadf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Selawik Semibold</vt:lpstr>
      <vt:lpstr>Office Theme</vt:lpstr>
      <vt:lpstr>Sports Analytics I</vt:lpstr>
      <vt:lpstr>History of Sports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3</cp:revision>
  <dcterms:created xsi:type="dcterms:W3CDTF">2019-08-21T15:53:54Z</dcterms:created>
  <dcterms:modified xsi:type="dcterms:W3CDTF">2019-08-21T16:12:16Z</dcterms:modified>
</cp:coreProperties>
</file>