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54" d="100"/>
          <a:sy n="54" d="100"/>
        </p:scale>
        <p:origin x="48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6A0B47B-96E4-40E3-8722-AFFE91D47207}"/>
              </a:ext>
            </a:extLst>
          </p:cNvPr>
          <p:cNvSpPr/>
          <p:nvPr/>
        </p:nvSpPr>
        <p:spPr>
          <a:xfrm>
            <a:off x="2146146" y="3765565"/>
            <a:ext cx="4285920" cy="52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 R-Squared and Adjusted R-Squared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Based on P-values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1443448" y="257043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570435"/>
                <a:ext cx="6161143" cy="307777"/>
              </a:xfrm>
              <a:prstGeom prst="rect">
                <a:avLst/>
              </a:prstGeom>
              <a:blipFill>
                <a:blip r:embed="rId6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943382" y="33430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" y="3343017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1165265" y="3855427"/>
                <a:ext cx="61611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5" y="3855427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673433" y="296314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3" y="2963143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Bent-Up 3">
            <a:extLst>
              <a:ext uri="{FF2B5EF4-FFF2-40B4-BE49-F238E27FC236}">
                <a16:creationId xmlns:a16="http://schemas.microsoft.com/office/drawing/2014/main" id="{248056CC-2824-4293-844B-63AA66A7A106}"/>
              </a:ext>
            </a:extLst>
          </p:cNvPr>
          <p:cNvSpPr/>
          <p:nvPr/>
        </p:nvSpPr>
        <p:spPr>
          <a:xfrm rot="5400000">
            <a:off x="4076575" y="4214864"/>
            <a:ext cx="627298" cy="73254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D356C-1B66-4DF5-81D9-0A98F60A00AC}"/>
              </a:ext>
            </a:extLst>
          </p:cNvPr>
          <p:cNvSpPr txBox="1"/>
          <p:nvPr/>
        </p:nvSpPr>
        <p:spPr>
          <a:xfrm>
            <a:off x="4779129" y="4514044"/>
            <a:ext cx="3261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Three- 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93899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Around 37 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 Correlation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256632" y="4407166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632" y="4407166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1443448" y="5260726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5260726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943382" y="562697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" y="5626979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1165265" y="600489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5" y="6004899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659676" y="6347704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6" y="6347704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779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31</cp:revision>
  <dcterms:created xsi:type="dcterms:W3CDTF">2019-09-22T23:34:01Z</dcterms:created>
  <dcterms:modified xsi:type="dcterms:W3CDTF">2019-09-23T04:37:19Z</dcterms:modified>
</cp:coreProperties>
</file>