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7"/>
  </p:notesMasterIdLst>
  <p:handoutMasterIdLst>
    <p:handoutMasterId r:id="rId8"/>
  </p:handoutMasterIdLst>
  <p:sldIdLst>
    <p:sldId id="256" r:id="rId2"/>
    <p:sldId id="389" r:id="rId3"/>
    <p:sldId id="388" r:id="rId4"/>
    <p:sldId id="387" r:id="rId5"/>
    <p:sldId id="358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Multiple Linear Regression Model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3.1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NONE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Simple Linear Regression Model in Real Life is </a:t>
            </a:r>
            <a:r>
              <a:rPr lang="en-US" sz="2800" b="1" dirty="0">
                <a:solidFill>
                  <a:srgbClr val="660066"/>
                </a:solidFill>
              </a:rPr>
              <a:t>Unrealistic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Why? </a:t>
            </a:r>
            <a:r>
              <a:rPr lang="en-US" sz="2800" i="1" dirty="0">
                <a:solidFill>
                  <a:srgbClr val="660066"/>
                </a:solidFill>
              </a:rPr>
              <a:t>Suppose we wanted to predict number of incoming students at UNC in Fall 2024? (Call this variable 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variables may help us predict Y?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Multiple Linear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9524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General Linear Regression Model: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Conditions are Identical to Simple Linear Regression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Model has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k+2 </a:t>
                </a:r>
                <a:r>
                  <a:rPr lang="en-US" sz="2800" dirty="0">
                    <a:solidFill>
                      <a:srgbClr val="660066"/>
                    </a:solidFill>
                  </a:rPr>
                  <a:t>Unknown Parameters We Need to Estimate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Slopes/Coefficients: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Standard Error of the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</a:t>
                </a:r>
                <a:r>
                  <a:rPr lang="en-US" sz="2800" b="1" dirty="0" err="1">
                    <a:solidFill>
                      <a:srgbClr val="660066"/>
                    </a:solidFill>
                  </a:rPr>
                  <a:t>lm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()</a:t>
                </a:r>
                <a:r>
                  <a:rPr lang="en-US" sz="2800" dirty="0">
                    <a:solidFill>
                      <a:srgbClr val="660066"/>
                    </a:solidFill>
                  </a:rPr>
                  <a:t> Function: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952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2514600" y="2835090"/>
                <a:ext cx="6019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35090"/>
                <a:ext cx="60198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D2F55-BBF6-4917-1E0E-BA6BB3291BBA}"/>
                  </a:ext>
                </a:extLst>
              </p:cNvPr>
              <p:cNvSpPr txBox="1"/>
              <p:nvPr/>
            </p:nvSpPr>
            <p:spPr>
              <a:xfrm>
                <a:off x="3657600" y="6095435"/>
                <a:ext cx="6019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D2F55-BBF6-4917-1E0E-BA6BB3291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095435"/>
                <a:ext cx="60198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4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Standard Error of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391596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is Identical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 is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Almost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Identical: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Degrees of Freedom Depends on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n</a:t>
                </a:r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39159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B2E249-6D78-4793-1820-1241EBDFFCBE}"/>
                  </a:ext>
                </a:extLst>
              </p:cNvPr>
              <p:cNvSpPr txBox="1"/>
              <p:nvPr/>
            </p:nvSpPr>
            <p:spPr>
              <a:xfrm>
                <a:off x="2133600" y="3604236"/>
                <a:ext cx="6096000" cy="1195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B2E249-6D78-4793-1820-1241EBDFF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04236"/>
                <a:ext cx="6096000" cy="1195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23415-A159-122F-B85C-89AC5A7EC356}"/>
                  </a:ext>
                </a:extLst>
              </p:cNvPr>
              <p:cNvSpPr txBox="1"/>
              <p:nvPr/>
            </p:nvSpPr>
            <p:spPr>
              <a:xfrm>
                <a:off x="2286000" y="5245479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23415-A159-122F-B85C-89AC5A7E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45479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8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</Words>
  <Application>Microsoft Office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Devanagari</vt:lpstr>
      <vt:lpstr>Arial</vt:lpstr>
      <vt:lpstr>Calibri</vt:lpstr>
      <vt:lpstr>Calibri Light</vt:lpstr>
      <vt:lpstr>Cambria Math</vt:lpstr>
      <vt:lpstr>Office Theme</vt:lpstr>
      <vt:lpstr>Multiple Linear Regression 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2023-10-05T20:39:56Z</dcterms:modified>
</cp:coreProperties>
</file>