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A37"/>
    <a:srgbClr val="660066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92" d="100"/>
          <a:sy n="92" d="100"/>
        </p:scale>
        <p:origin x="3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Model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CF8AC-87DF-7FA9-314F-52FBF8BED237}"/>
              </a:ext>
            </a:extLst>
          </p:cNvPr>
          <p:cNvSpPr txBox="1"/>
          <p:nvPr/>
        </p:nvSpPr>
        <p:spPr>
          <a:xfrm>
            <a:off x="495300" y="5830990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60066"/>
                </a:solidFill>
              </a:rPr>
              <a:t>Download R and RStudio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RMD Files Should Automatically Open in RStudio 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Learning Objectives for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Load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Create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Mathematical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Statistical </a:t>
            </a:r>
            <a:r>
              <a:rPr lang="en-US" sz="2800" dirty="0">
                <a:solidFill>
                  <a:srgbClr val="66006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8821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LEGO Dataset (n=1304)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Any interesting questions about LEGO we may want to answer?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Models Help Us…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Answer 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Predictions or Classifications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Treatments or Test Theories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Widescreen</PresentationFormat>
  <Paragraphs>143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Calibri</vt:lpstr>
      <vt:lpstr>Calibri Light</vt:lpstr>
      <vt:lpstr>Office Theme</vt:lpstr>
      <vt:lpstr>Equation</vt:lpstr>
      <vt:lpstr>Model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2023-08-21T18:32:52Z</dcterms:modified>
</cp:coreProperties>
</file>