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84891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84891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$65 (Standard) or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the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propietary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with 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: 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5087</TotalTime>
  <Words>662</Words>
  <Application>Microsoft Office PowerPoint</Application>
  <PresentationFormat>Widescreen</PresentationFormat>
  <Paragraphs>163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33</cp:revision>
  <dcterms:created xsi:type="dcterms:W3CDTF">2019-09-02T18:29:52Z</dcterms:created>
  <dcterms:modified xsi:type="dcterms:W3CDTF">2023-01-25T23:22:58Z</dcterms:modified>
</cp:coreProperties>
</file>