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50" r:id="rId3"/>
    <p:sldId id="351" r:id="rId4"/>
    <p:sldId id="353" r:id="rId5"/>
    <p:sldId id="354" r:id="rId6"/>
    <p:sldId id="337" r:id="rId7"/>
    <p:sldId id="341" r:id="rId8"/>
    <p:sldId id="346" r:id="rId9"/>
    <p:sldId id="347" r:id="rId10"/>
    <p:sldId id="348" r:id="rId11"/>
    <p:sldId id="349" r:id="rId12"/>
    <p:sldId id="355" r:id="rId13"/>
    <p:sldId id="35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2" autoAdjust="0"/>
    <p:restoredTop sz="94991" autoAdjust="0"/>
  </p:normalViewPr>
  <p:slideViewPr>
    <p:cSldViewPr snapToGrid="0">
      <p:cViewPr varScale="1">
        <p:scale>
          <a:sx n="105" d="100"/>
          <a:sy n="105" d="100"/>
        </p:scale>
        <p:origin x="5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WAR to Determine Player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Have 25 Players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Salary = $500,000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for Team of Replacement Players = $12.5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Salary in 2016 = $114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Wins 81 out of 162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81-48=33 Wins is $114 – $12.5 = $101.5 Million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$3.08 Million</a:t>
            </a:r>
          </a:p>
        </p:txBody>
      </p:sp>
    </p:spTree>
    <p:extLst>
      <p:ext uri="{BB962C8B-B14F-4D97-AF65-F5344CB8AC3E}">
        <p14:creationId xmlns:p14="http://schemas.microsoft.com/office/powerpoint/2010/main" val="231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Comparison in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Winner’s Curse = Pay More Than Player is Worth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2459E-14D3-1174-2E0D-C60B3EE0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006" y="2104580"/>
            <a:ext cx="6429697" cy="3625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0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1951 Playoffs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Giants (H) Versus Brooklyn Dodgers (A)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9</a:t>
            </a:r>
            <a:r>
              <a:rPr lang="en-US" sz="24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inning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Giants Losing By Two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Runners on Second and Third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Currently, Giants Have 27% Chance to 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Bobby Thomson HR to Win Game Against Ralph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Now, the Giants Have 100% Chance to Win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Measure an Athlete’s Ability to Help Team Win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 (WPA)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Scenario: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Thomson’s WPA: 1-0.27 = 0.73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Branca’s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WPA: 0-0.73 = </a:t>
            </a:r>
            <a:r>
              <a:rPr lang="en-US" sz="2000" dirty="0">
                <a:solidFill>
                  <a:srgbClr val="FF0000"/>
                </a:solidFill>
                <a:latin typeface="Selawik Semibold" panose="020B0702040204020203" pitchFamily="34" charset="0"/>
              </a:rPr>
              <a:t>-0.73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of a Player is a Difference Between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Before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Changes for Every Plate Appearance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Problems in This? Imagine Thomson Got an In-the-Park HR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03AB-2B25-853E-EC28-A2AF6E20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687571"/>
            <a:ext cx="2847975" cy="27813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2914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Calculation of WPA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Benefit From This Metric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0DB-4B4C-2D62-401B-48EA0235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31" y="2012263"/>
            <a:ext cx="3676606" cy="294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F314E-BEB5-2347-F594-A94233F8259E}"/>
              </a:ext>
            </a:extLst>
          </p:cNvPr>
          <p:cNvSpPr txBox="1"/>
          <p:nvPr/>
        </p:nvSpPr>
        <p:spPr>
          <a:xfrm>
            <a:off x="5094944" y="5187576"/>
            <a:ext cx="4550768" cy="4001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Interpreted in Games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F8A7-CE3D-F038-DD3B-943C0667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8" y="2016320"/>
            <a:ext cx="3556423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Ratings Into WPA (Read Chapter 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Outs Above Average (OAA)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Prevented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10 Runs = 1 Win (Pythagorean Method)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Requirement: Convert Runs Prevented into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Cody Bellinger 2019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= 5.41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Prevented 8 Runs Above Average (STATCAST)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with Fielding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/>
              <p:nvPr/>
            </p:nvSpPr>
            <p:spPr>
              <a:xfrm>
                <a:off x="6903981" y="5752443"/>
                <a:ext cx="3728745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981" y="5752443"/>
                <a:ext cx="3728745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 and Stealing Often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Ultimate Base Running (UBR)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Stolen Bases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Ground Into Double Play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Three Measure Runs Added Relative to Average Player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Billy Hamilton 2016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UBR = 4.1,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0.6,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8.1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Baserunning Runs Added = 12.8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 1.28 Wins to WPA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Guardians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Value Over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 Graphs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20 Runs Below Average for a Season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 Out of 162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Carefully Read Steps for Calculation of WAR in Textbook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678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201</cp:revision>
  <dcterms:created xsi:type="dcterms:W3CDTF">2019-09-02T18:29:52Z</dcterms:created>
  <dcterms:modified xsi:type="dcterms:W3CDTF">2025-02-28T13:22:23Z</dcterms:modified>
</cp:coreProperties>
</file>