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07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-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-18 Offensive WINVAL Which Means He Had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 -23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 WINVAL (Horrible Impact on the Mavericks’ Offense)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9930996" y="319838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993099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9930996" y="5513203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18995" y="2789797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49DA9A-994A-4DB7-B11F-FC19F9246A8D}"/>
              </a:ext>
            </a:extLst>
          </p:cNvPr>
          <p:cNvSpPr/>
          <p:nvPr/>
        </p:nvSpPr>
        <p:spPr>
          <a:xfrm>
            <a:off x="9835261" y="3801629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23FDB-D915-4B08-98F7-FFB8FD6170B2}"/>
              </a:ext>
            </a:extLst>
          </p:cNvPr>
          <p:cNvSpPr/>
          <p:nvPr/>
        </p:nvSpPr>
        <p:spPr>
          <a:xfrm>
            <a:off x="9835261" y="4456954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BF4BA-025F-4785-9737-81B5DA89D3A9}"/>
              </a:ext>
            </a:extLst>
          </p:cNvPr>
          <p:cNvSpPr/>
          <p:nvPr/>
        </p:nvSpPr>
        <p:spPr>
          <a:xfrm>
            <a:off x="9822382" y="2791412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1768C-C514-43F6-A6B5-3D1F3715B67E}"/>
              </a:ext>
            </a:extLst>
          </p:cNvPr>
          <p:cNvSpPr/>
          <p:nvPr/>
        </p:nvSpPr>
        <p:spPr>
          <a:xfrm>
            <a:off x="2318994" y="2481885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D7479-8B05-48A9-BB5C-AD46EA45A55E}"/>
              </a:ext>
            </a:extLst>
          </p:cNvPr>
          <p:cNvSpPr/>
          <p:nvPr/>
        </p:nvSpPr>
        <p:spPr>
          <a:xfrm>
            <a:off x="9822382" y="2483500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300-600 Unique Lineups in a Season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A={JO,DG,JT,TM,MD} Played 326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6.79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11 Points (Pure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+1.89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 has Adjusted +/- of 1.61+1.89=+3.5 Points Better Than Average Lineup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6.79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=+1.61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1 is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 &lt; 0.05: Indicates Lineup 1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Competing Cavs Lineups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{DG,LH,LJ,SP,AV} with Adjusted +/-  of 25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{DG,LH,LJ,ES,AV} with Adjusted +/-  of -14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124 Minutes or 2.6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156 Minutes or 3.3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1 Significantly Better than Lineup 2?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085BE4-6F83-45D1-BA58-B0C5D14C7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030" y="3612669"/>
            <a:ext cx="5627939" cy="2068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13FD5-224F-44DA-924D-0207CDAF34BC}"/>
              </a:ext>
            </a:extLst>
          </p:cNvPr>
          <p:cNvCxnSpPr>
            <a:cxnSpLocks/>
          </p:cNvCxnSpPr>
          <p:nvPr/>
        </p:nvCxnSpPr>
        <p:spPr>
          <a:xfrm>
            <a:off x="4577442" y="5769658"/>
            <a:ext cx="0" cy="421018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/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2.58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3.25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AFEC1F-0332-44F8-BE99-8C29913BF6B5}"/>
              </a:ext>
            </a:extLst>
          </p:cNvPr>
          <p:cNvCxnSpPr>
            <a:cxnSpLocks/>
          </p:cNvCxnSpPr>
          <p:nvPr/>
        </p:nvCxnSpPr>
        <p:spPr>
          <a:xfrm>
            <a:off x="7979580" y="5769658"/>
            <a:ext cx="0" cy="421018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/>
              <p:nvPr/>
            </p:nvSpPr>
            <p:spPr>
              <a:xfrm>
                <a:off x="5689886" y="6147690"/>
                <a:ext cx="6046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𝑁𝑂𝑅𝑀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𝐷𝐼𝑆𝑇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(39,0,10.002,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𝑇𝑅𝑈𝐸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886" y="6147690"/>
                <a:ext cx="604653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2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+/- Rating for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(2006-2007):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52D9F3-F5CF-4A30-8BDA-30A7997ED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915" y="3796615"/>
            <a:ext cx="6716312" cy="295175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4029667" y="5330186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4029667" y="5887693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2454</TotalTime>
  <Words>751</Words>
  <Application>Microsoft Office PowerPoint</Application>
  <PresentationFormat>Widescreen</PresentationFormat>
  <Paragraphs>210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113</cp:revision>
  <dcterms:created xsi:type="dcterms:W3CDTF">2019-09-22T23:34:01Z</dcterms:created>
  <dcterms:modified xsi:type="dcterms:W3CDTF">2021-03-15T12:19:31Z</dcterms:modified>
</cp:coreProperties>
</file>