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Three-Point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112.5%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Strongest Correlations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 (0.46)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760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Mario Giacomazzo</cp:lastModifiedBy>
  <cp:revision>43</cp:revision>
  <dcterms:created xsi:type="dcterms:W3CDTF">2019-09-22T23:34:01Z</dcterms:created>
  <dcterms:modified xsi:type="dcterms:W3CDTF">2024-02-29T00:48:59Z</dcterms:modified>
</cp:coreProperties>
</file>