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8" r:id="rId2"/>
    <p:sldId id="350" r:id="rId3"/>
    <p:sldId id="351" r:id="rId4"/>
    <p:sldId id="352" r:id="rId5"/>
    <p:sldId id="353" r:id="rId6"/>
    <p:sldId id="354" r:id="rId7"/>
    <p:sldId id="337" r:id="rId8"/>
    <p:sldId id="341" r:id="rId9"/>
    <p:sldId id="346" r:id="rId10"/>
    <p:sldId id="347" r:id="rId11"/>
    <p:sldId id="348" r:id="rId12"/>
    <p:sldId id="349" r:id="rId13"/>
    <p:sldId id="355" r:id="rId14"/>
    <p:sldId id="356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72" autoAdjust="0"/>
    <p:restoredTop sz="94991" autoAdjust="0"/>
  </p:normalViewPr>
  <p:slideViewPr>
    <p:cSldViewPr snapToGrid="0">
      <p:cViewPr varScale="1">
        <p:scale>
          <a:sx n="51" d="100"/>
          <a:sy n="51" d="100"/>
        </p:scale>
        <p:origin x="44" y="7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Differs for Position Players and Pitchers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Position Players: Batting, Baserunning, and Fielding Measured in Runs Above Average (RAA)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Pitchers: Either Based on Runs Allowed Per 9 Innings (RA9) or Fielding Independent Pitching (FIP)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Formula for Position Players (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F563E-ADAA-4D54-8BE0-D91224E0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609" y="4004278"/>
            <a:ext cx="8489166" cy="8521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62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Career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EB47C-14F0-43E0-9CFA-D70C79C1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23" y="2069743"/>
            <a:ext cx="6325962" cy="39930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59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2019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DD305-22BB-4382-844F-C42DD734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145" y="2093990"/>
            <a:ext cx="8429955" cy="3437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03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WAR to Determine Player Salaries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Prerequisites: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Teams Have 25 Players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Salary = $500,000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Win 48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for Team of Replacement Players = $12.5 Million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Salary in 2016 = $114 Million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Wins 81 out of 162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81-48=33 Wins is $114 – $12.5 = $101.5 Million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Win Above Replacement is Worth $3.08 Million</a:t>
            </a:r>
          </a:p>
        </p:txBody>
      </p:sp>
    </p:spTree>
    <p:extLst>
      <p:ext uri="{BB962C8B-B14F-4D97-AF65-F5344CB8AC3E}">
        <p14:creationId xmlns:p14="http://schemas.microsoft.com/office/powerpoint/2010/main" val="23115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Comparison in 2016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Winner’s Curse = Pay More Than Player is Worth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A2459E-14D3-1174-2E0D-C60B3EE07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006" y="2104580"/>
            <a:ext cx="6429697" cy="36253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000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Yesterday’s home runs don’t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win today’s games.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-Babe Ruth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1951 Playoffs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New York Giants (H) Versus Brooklyn Dodgers (A)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9</a:t>
            </a:r>
            <a:r>
              <a:rPr lang="en-US" sz="2400" baseline="30000" dirty="0">
                <a:solidFill>
                  <a:schemeClr val="bg1"/>
                </a:solidFill>
                <a:latin typeface="Selawik Semibold" panose="020B0702040204020203" pitchFamily="34" charset="0"/>
              </a:rPr>
              <a:t>th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inning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Giants Losing By Two Runs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Runners on Second and Third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Currently, Giants Have 27% Chance to 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Bobby Thomson HR to Win Game Against Ralph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Branca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Now, the Giants Have 100% Chance to Win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Measure an Athlete’s Ability to Help Team Win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6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 (WPA)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off Scenario: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Thomson’s WPA: 1-0.27 = 0.73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Branca’s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WPA: 0-0.73 = </a:t>
            </a:r>
            <a:r>
              <a:rPr lang="en-US" sz="2000" dirty="0">
                <a:solidFill>
                  <a:srgbClr val="FF0000"/>
                </a:solidFill>
                <a:latin typeface="Selawik Semibold" panose="020B0702040204020203" pitchFamily="34" charset="0"/>
              </a:rPr>
              <a:t>-0.73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WPA of a Player is a Difference Between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After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Before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WPA Changes for Every Plate Appearance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8903AB-2B25-853E-EC28-A2AF6E209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2" y="1687571"/>
            <a:ext cx="2847975" cy="2781300"/>
          </a:xfrm>
          <a:prstGeom prst="rect">
            <a:avLst/>
          </a:prstGeom>
          <a:ln w="25400">
            <a:solidFill>
              <a:schemeClr val="dk1"/>
            </a:solidFill>
          </a:ln>
        </p:spPr>
      </p:pic>
    </p:spTree>
    <p:extLst>
      <p:ext uri="{BB962C8B-B14F-4D97-AF65-F5344CB8AC3E}">
        <p14:creationId xmlns:p14="http://schemas.microsoft.com/office/powerpoint/2010/main" val="429140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Calculation of WPA in 2019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E90DB-4B4C-2D62-401B-48EA0235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31" y="2012263"/>
            <a:ext cx="3676606" cy="2941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F314E-BEB5-2347-F594-A94233F8259E}"/>
              </a:ext>
            </a:extLst>
          </p:cNvPr>
          <p:cNvSpPr txBox="1"/>
          <p:nvPr/>
        </p:nvSpPr>
        <p:spPr>
          <a:xfrm>
            <a:off x="4941889" y="5337208"/>
            <a:ext cx="4550768" cy="40011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Interpreted in Games Added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2F8A7-CE3D-F038-DD3B-943C06679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328" y="2016320"/>
            <a:ext cx="3556423" cy="29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7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Calculation of WPA in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Relief Pitchers Benefit From This Metric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E90DB-4B4C-2D62-401B-48EA0235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31" y="2012263"/>
            <a:ext cx="3676606" cy="29412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AF314E-BEB5-2347-F594-A94233F8259E}"/>
              </a:ext>
            </a:extLst>
          </p:cNvPr>
          <p:cNvSpPr txBox="1"/>
          <p:nvPr/>
        </p:nvSpPr>
        <p:spPr>
          <a:xfrm>
            <a:off x="5094944" y="5187576"/>
            <a:ext cx="4550768" cy="400110"/>
          </a:xfrm>
          <a:prstGeom prst="rect">
            <a:avLst/>
          </a:prstGeom>
          <a:noFill/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Interpreted in Games Added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72F8A7-CE3D-F038-DD3B-943C06679B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328" y="2016320"/>
            <a:ext cx="3556423" cy="293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1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9027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Ratings Into WPA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Prerequisites: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Outs Above Average (OAA)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Prevented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10 Runs = 1 Win (Pythagorean Method)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Requirement: Convert Runs Prevented into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Cody Bellinger 2019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WPA = 5.41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Prevented 7 Runs More Than Average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WPA with Fielding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5E27D4-13B0-D6CB-0BB0-4A3FD9AA7B51}"/>
                  </a:ext>
                </a:extLst>
              </p:cNvPr>
              <p:cNvSpPr txBox="1"/>
              <p:nvPr/>
            </p:nvSpPr>
            <p:spPr>
              <a:xfrm>
                <a:off x="3792389" y="5936639"/>
                <a:ext cx="3728745" cy="783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5E27D4-13B0-D6CB-0BB0-4A3FD9AA7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89" y="5936639"/>
                <a:ext cx="3728745" cy="783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12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Probability Added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Base Running Into WPA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Good Base Runner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Stealing and Stealing Often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in Double Plays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Able to Take Extra Bases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Metrics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Ultimate Base Running (UBR)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Stolen Bases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wSB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Ground Into Double Play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wGDP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Three Measure Runs Added Relative to Average Player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Billy Hamilton 2016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UBR = 4.1,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wGDP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= 0.6,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wSB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= 8.1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Baserunning Runs Added = 12.8 Runs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Add 1.28 Wins to WPA</a:t>
            </a:r>
          </a:p>
        </p:txBody>
      </p:sp>
    </p:spTree>
    <p:extLst>
      <p:ext uri="{BB962C8B-B14F-4D97-AF65-F5344CB8AC3E}">
        <p14:creationId xmlns:p14="http://schemas.microsoft.com/office/powerpoint/2010/main" val="277458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6941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Keith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Works for the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for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Respected for Player Analysis and Market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Value of Replacement Player (VORP)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Create Value by Keeping Bad Players Off the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Acquiring Replacement Players (Minor League)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List of Replacement Players is Infinite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Defined Replacement Player as a Player in the Bottom 20% of List Ordered by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 Graphs Definition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20 Runs Below Average for a Season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Win 48 Games Out of 162</a:t>
            </a:r>
          </a:p>
        </p:txBody>
      </p:sp>
    </p:spTree>
    <p:extLst>
      <p:ext uri="{BB962C8B-B14F-4D97-AF65-F5344CB8AC3E}">
        <p14:creationId xmlns:p14="http://schemas.microsoft.com/office/powerpoint/2010/main" val="305038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 (WAR)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Attempt to Measure All of a Baseball’s Player’s Contributions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it good for? Absolutely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 Comparing to Average Player but 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“If a player got injured and their team had to replace them, how many </a:t>
            </a:r>
            <a:r>
              <a:rPr lang="en-US" sz="2000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wins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would the team be losing?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Main Sources of WAR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Baseball-Reference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 (WARP)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Carefully Read Steps for Calculation of WAR in Textbook</a:t>
            </a:r>
          </a:p>
        </p:txBody>
      </p:sp>
    </p:spTree>
    <p:extLst>
      <p:ext uri="{BB962C8B-B14F-4D97-AF65-F5344CB8AC3E}">
        <p14:creationId xmlns:p14="http://schemas.microsoft.com/office/powerpoint/2010/main" val="135837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5044</TotalTime>
  <Words>675</Words>
  <Application>Microsoft Office PowerPoint</Application>
  <PresentationFormat>Widescreen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196</cp:revision>
  <dcterms:created xsi:type="dcterms:W3CDTF">2019-09-02T18:29:52Z</dcterms:created>
  <dcterms:modified xsi:type="dcterms:W3CDTF">2023-02-05T03:48:34Z</dcterms:modified>
</cp:coreProperties>
</file>