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333" r:id="rId3"/>
    <p:sldId id="332" r:id="rId4"/>
    <p:sldId id="335" r:id="rId5"/>
    <p:sldId id="334" r:id="rId6"/>
    <p:sldId id="336" r:id="rId7"/>
    <p:sldId id="337" r:id="rId8"/>
    <p:sldId id="338" r:id="rId9"/>
    <p:sldId id="339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26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Get Approximately 44 Wins and 118 Losses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a Replacement Player Points (VORPP)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Each Loss Below .500 = -2,000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All Replacement Players = -74,000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and Pitchers Get Equal Blame = -37,000 SAGWIN Points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6,200 Plate Appearances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Pitchers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/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𝑷𝒍𝒂𝒕𝒆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𝑨𝒑𝒑𝒆𝒂𝒓𝒂𝒏𝒄𝒆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/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𝑷𝑨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23536-F8EB-40BD-9A4F-2AA95A52D014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 = Plate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Appearance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BFP = Batters Faced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/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𝑩𝑭𝑷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Evaluate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Determine Salary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FBFD9-1284-4368-AD8F-326623E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17" y="2137042"/>
            <a:ext cx="6248400" cy="9810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B6B90-F170-4C93-87D5-7FA74BC4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17" y="4364306"/>
            <a:ext cx="6248399" cy="11639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/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/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73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7618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Was Alex Rodriguez Overpaid by Yankees? 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Deal: $275M for 10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Deal Based Off 2007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994D4-07BB-494B-AEC7-348EC4F4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66" y="2403656"/>
            <a:ext cx="5419725" cy="212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/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0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Extra Plate Appearances Create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by Theo Epstein in 2004 Red Sox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8A86C-B1E5-4305-83A3-45DE7438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50" y="2090164"/>
            <a:ext cx="5743575" cy="885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16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1278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My Team Wins (%)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q = 100-p = Probability Opponent’s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an Individual Player Impact 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Probability Difference (WINDIFF)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WINDIFF Before Game Begins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Each Team Equally Likely to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/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𝑾𝑰𝑵𝑫𝑰𝑭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/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Jeff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Developed Ranking Methods in Variety of Sports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Rankings in USA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MLB Player Win Average Analysis (1957-2006)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Avoid Decimals,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Losing by 2 Runs in Bottom of 9th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Bases Loaded and Mariano Rivera Comes in to Pitch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 WINDIFF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Hits into Double Play and 1 Run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Next WINDIFF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/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𝑺𝑨𝑮𝑾𝑰𝑵𝑫𝑰𝑭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2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/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/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the Change in WINDIFF</a:t>
            </a: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Clearly, Swing Was in Mariano Rivera’s Favor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Loses 702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Mariano Gains 702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This Methodology Improve 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Key Conversion: 2000 SAGWINDIFF = 1 WIN Above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Changes in SAGWINDIFF For Team = 1000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Team Record is 82W and 80L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Ends Season 1 Game Over .500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/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𝟕𝟎𝟐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/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Average Leaders from 2004 to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9E88F-9BDA-4925-B7E9-E1BC8D84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3" y="2113615"/>
            <a:ext cx="8820150" cy="4333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 of Rating System by John Dewan’s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Jeter’s Rating was -34 (Caused 34 Hits More Than Average)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 Cost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 Derek Jeter’s Win Points by Subtraction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Fielding Has Been Overrated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, Only 7 Players with Positive Fielding Ratings Equivalent to 2 More Wins Above Average.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/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bg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𝑾𝒊𝒏𝒔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𝑷𝒐𝒊𝒏𝒕𝒔</m:t>
                    </m:r>
                  </m:oMath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𝟒𝟒𝟎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Baserunning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Reward Stolen Bases and Preventing Double Plays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Fast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 Running is not Rewarded by Player Win Averages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Analyzed By Dan Fox (Director Of Baseball Informatics for Pirates)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Compare Runner’s Number of Runs to Average Runner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Base Running Has Little Effect on SAGWIN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Interesting Application: Hitting Versus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1969 World Champion New York Mets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of Player Win Averages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Hitters = Bad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 = 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 100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38,000 Win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Not Equal Because Trades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7FB37-C0D4-4C81-AE75-A7F91590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413" y="3171693"/>
            <a:ext cx="4173362" cy="3548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/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986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193</cp:revision>
  <dcterms:created xsi:type="dcterms:W3CDTF">2019-09-02T18:29:52Z</dcterms:created>
  <dcterms:modified xsi:type="dcterms:W3CDTF">2020-09-16T19:49:24Z</dcterms:modified>
</cp:coreProperties>
</file>