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00" r:id="rId3"/>
    <p:sldId id="302" r:id="rId4"/>
    <p:sldId id="303" r:id="rId5"/>
    <p:sldId id="304" r:id="rId6"/>
    <p:sldId id="305" r:id="rId7"/>
    <p:sldId id="306" r:id="rId8"/>
    <p:sldId id="309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165" autoAdjust="0"/>
  </p:normalViewPr>
  <p:slideViewPr>
    <p:cSldViewPr snapToGrid="0">
      <p:cViewPr varScale="1">
        <p:scale>
          <a:sx n="91" d="100"/>
          <a:sy n="91" d="100"/>
        </p:scale>
        <p:origin x="71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6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6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3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7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Let’s Look at Player 15 Who Played 13/20 Games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1 Averaged 5.4918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Game, Team 2 Averaged 5.1072 Points Above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Leads to a Pure +/- of -0.3846154 Points (Approximately Even)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in Game and Ignoring Player 15, Team 2 Averaged 4.635 Points Below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Ignoring Player 15, the Pure +/- Would Be Horrible 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Adjusting for the Teammates Player 15 Was Playing With, We Would Adjust the +/- by Subtracting Pure +/- With Player 15 Minus Pure +/- Without Player 15 Would Be…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/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−4.635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−5.4918=−10.12711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22D369-95EB-45F5-805B-59AA860DE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4173311"/>
                <a:ext cx="536643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/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−0.3846154−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−10.12711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=9.742491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F07DC4A-BC70-48F7-B55D-894E591F2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747580"/>
                <a:ext cx="536643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8844667-61DB-4D65-9087-95CF0411FF8A}"/>
              </a:ext>
            </a:extLst>
          </p:cNvPr>
          <p:cNvSpPr/>
          <p:nvPr/>
        </p:nvSpPr>
        <p:spPr>
          <a:xfrm>
            <a:off x="6084581" y="5632982"/>
            <a:ext cx="1143460" cy="71576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0455F5-4A5B-4218-AE2C-8856DB75064F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7228041" y="5990866"/>
            <a:ext cx="95638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BF98A8-AECB-4B84-9F96-470CA30A4E16}"/>
              </a:ext>
            </a:extLst>
          </p:cNvPr>
          <p:cNvSpPr txBox="1"/>
          <p:nvPr/>
        </p:nvSpPr>
        <p:spPr>
          <a:xfrm>
            <a:off x="8163069" y="5779297"/>
            <a:ext cx="2821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Player 15’s Adjusted +/-</a:t>
            </a:r>
          </a:p>
        </p:txBody>
      </p:sp>
    </p:spTree>
    <p:extLst>
      <p:ext uri="{BB962C8B-B14F-4D97-AF65-F5344CB8AC3E}">
        <p14:creationId xmlns:p14="http://schemas.microsoft.com/office/powerpoint/2010/main" val="190449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Adjusted +/- to Pure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These Calculations on Player 15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B432DA-7423-4A1C-82CF-9FC9825A2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220" y="2168121"/>
            <a:ext cx="8389374" cy="367518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77983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Wayne Winston and Jeff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Home Team Advantage (+3.2 Points Per 48 Minutes)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Time Interval Where Court Composition is Constant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Scores 9, Away Team Scores 7, and 3 Minute Time Segment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is 1.8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Per Minute is 1.8/3 = 0.6 Points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/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/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2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Margin Per Minute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Choose Player Ratings So That the Predicted Margin is as Close as Possible to the Actual Adjusted Margin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Had Highest WINVAL of 19 in 2006-2007 Season = He Would Improve His Team by 19 Points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can Be Broken Up into Offense and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Kevin Garnett Offense WINVAL of 7 and Defense WINVAL of -12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6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Adjusted +/- to Rate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Player Has Own Adjusted +/- But Plays Different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Average Across Team Can Evaluate Entire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/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3.2+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𝐻𝑜𝑚𝑒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𝑃𝑙𝑎𝑦𝑒𝑟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𝑅𝑎𝑡𝑖𝑛𝑔𝑠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𝐴𝑤𝑎𝑦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𝑅𝑎𝑡𝑖𝑛𝑔𝑠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9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Further Evaluation of Kevin Garnett’s Greatness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Look at Kevin Garnett’s Impact  on Team’s +/- When He is On the Court and On the Bench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In is Positive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Garnett Out is Negative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Shows Points Better than </a:t>
            </a:r>
          </a:p>
          <a:p>
            <a:pPr marL="274320" lvl="1" indent="0">
              <a:buSzPct val="100000"/>
              <a:buNone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Average Team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E84F9B-9F7A-4461-A15E-5044EDE84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739" y="2639350"/>
            <a:ext cx="4411188" cy="393048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91304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 Lot of Noise (We Can Observe Standard Error in +/- Ratings)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Little Confidence When Player Plays Less Than 500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Impact to WINVAL at Meaningless Points of the Game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Impact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Similar to SAGWIN Points From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Constantly Evaluate the Impact a Player Has on Probability of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 Play for 5 Minutes and Score is 14-5 Favoring My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Raw +/-, I Would Net +9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Alternatively, I Increased My Team’s Chance of Winning from 50% to 72%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Impact +/-, I Would Net +22 Impact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Kevin Garnett (Impact = 42) with 4 Average Dudes Would Beat 5 Average Dudes 50%+42%=92% of the Time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94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Improvements to Adjusted +/-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Research by Joseph Hill (2010 Winner of Sloan Paper Competition)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Cross-Validation = Intentionally Splitting Up Data to Use Portions As Training and Test Sets and Then Averaging Over Splits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Ridge Regression = Combat Overfitting and Shrinks Player’s Adjusted +/- Toward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Cross-Validation Necessary for Selection of Tuning Parameter in Ridge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Weights to Loss Function Based on Number of Possessions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8ADC2B-0032-4D1B-8EB6-7CD5A4A64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0075" y="4126918"/>
            <a:ext cx="4674502" cy="104674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9782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Nine out of 10 schools are cheating.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other one is in last place.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Jerry Tarkanian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the Box Score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Traditional Statistics Do Not Measure Player’s Ability to … “Make the Team Better”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5B684A-E68F-470C-AE1B-94DCAC6B0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14" y="1706299"/>
            <a:ext cx="8799444" cy="204711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AD1A4F-EE92-4215-80AB-44BF0AA6C16B}"/>
              </a:ext>
            </a:extLst>
          </p:cNvPr>
          <p:cNvSpPr/>
          <p:nvPr/>
        </p:nvSpPr>
        <p:spPr>
          <a:xfrm>
            <a:off x="6480313" y="2074075"/>
            <a:ext cx="357809" cy="1643159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D5C4FE7-E9F1-42CB-9662-95F02D2E1565}"/>
              </a:ext>
            </a:extLst>
          </p:cNvPr>
          <p:cNvSpPr/>
          <p:nvPr/>
        </p:nvSpPr>
        <p:spPr>
          <a:xfrm flipV="1">
            <a:off x="6595539" y="3717234"/>
            <a:ext cx="795131" cy="510151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A08F-D88D-4AD6-88EC-A16133839B14}"/>
              </a:ext>
            </a:extLst>
          </p:cNvPr>
          <p:cNvSpPr txBox="1"/>
          <p:nvPr/>
        </p:nvSpPr>
        <p:spPr>
          <a:xfrm>
            <a:off x="7390670" y="3873599"/>
            <a:ext cx="326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the Additional Metric</a:t>
            </a:r>
          </a:p>
        </p:txBody>
      </p: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 from Hockey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Goals a Player’s Team Outscores Opponent When a Specific Player is Playing on Ice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Highest: Bobby Orr, 1970-1971, +124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“Worst Statistic in Hockey” by Hockey-Graphs.com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Counting Statistic of Rare Event (Subject to Outliers)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Time on Ice Not Reflected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Who Play the Most and Least Have +/- Closer to 0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Weakest Players Not Given Time to Accumulate Negative +/-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Values are Not Equal i.e. +5 Can Result from Many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Basketball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Statistic Based on Points and Scaled to 48 Minutes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Depends on Quality of Players When Player is on Court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on Bad Teams (Below .500 Record) Get Penalized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 on www.82games.com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Cavs Championship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Seasonal Player Stats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the Court +-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Bench +-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Net Per 48 Minutes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6661A9-CF89-4CE9-AE13-C62495AD3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830" y="1547231"/>
            <a:ext cx="4231871" cy="38203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908F8-738B-420C-881F-17A4CCBC7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830" y="5542086"/>
            <a:ext cx="4231871" cy="123006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58CA63-09B6-48C1-AF8D-39550BD17C2D}"/>
              </a:ext>
            </a:extLst>
          </p:cNvPr>
          <p:cNvSpPr/>
          <p:nvPr/>
        </p:nvSpPr>
        <p:spPr>
          <a:xfrm>
            <a:off x="6923830" y="1828078"/>
            <a:ext cx="530518" cy="21275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0E82C-618F-44C9-AF1E-C615AE501AC3}"/>
              </a:ext>
            </a:extLst>
          </p:cNvPr>
          <p:cNvCxnSpPr>
            <a:stCxn id="21" idx="2"/>
          </p:cNvCxnSpPr>
          <p:nvPr/>
        </p:nvCxnSpPr>
        <p:spPr>
          <a:xfrm>
            <a:off x="7189089" y="2040836"/>
            <a:ext cx="1464581" cy="373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/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617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2709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=0.22776×48=10.9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blipFill>
                <a:blip r:embed="rId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6B10136-E058-4D9D-971F-E7957DA0041B}"/>
              </a:ext>
            </a:extLst>
          </p:cNvPr>
          <p:cNvSpPr/>
          <p:nvPr/>
        </p:nvSpPr>
        <p:spPr>
          <a:xfrm>
            <a:off x="9395791" y="1834704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D58702-9D3C-48CB-9118-0F32BCBD4922}"/>
              </a:ext>
            </a:extLst>
          </p:cNvPr>
          <p:cNvSpPr/>
          <p:nvPr/>
        </p:nvSpPr>
        <p:spPr>
          <a:xfrm>
            <a:off x="9250017" y="56947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771BB-FB72-4FE8-8778-A84BB564EC48}"/>
              </a:ext>
            </a:extLst>
          </p:cNvPr>
          <p:cNvSpPr/>
          <p:nvPr/>
        </p:nvSpPr>
        <p:spPr>
          <a:xfrm>
            <a:off x="9256643" y="66128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/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=−0.09913×48=−4.8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/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𝐶𝑜𝑢𝑟𝑡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𝐵𝑒𝑛𝑐h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=10.9−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−4.8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blipFill>
                <a:blip r:embed="rId11"/>
                <a:stretch>
                  <a:fillRect l="-754" r="-9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Teammates Played With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Opponents Played Against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Adjustments Based on Play-by-Play Data Over Whole Season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+/- Rating = 0</a:t>
            </a: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Simulated Game Data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Players 1-9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Compete Against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Players 10-18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20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Starters Play the Entire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of Game Shown Below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7A6CAE-15BC-49D7-9120-9A7429C3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687" y="4723504"/>
            <a:ext cx="7573743" cy="205679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6407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Modified Game Data into Matrix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Row is a Different Game (Except Last Row)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Column is A Different Player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1 = Played on Team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0 = Did Not Play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-1 = Played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Last Row of All 1’s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92923B-0D65-42A5-ACC2-8AE87399F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49" y="3732092"/>
            <a:ext cx="6765983" cy="30162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413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Results into Vector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Element is a Different Game (Except Last One)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0 in Last Element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Used to Create Matrix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and Vector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8F42B8-0A27-4457-8012-0B780FBB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44" y="1230307"/>
            <a:ext cx="1156342" cy="554154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BF3144-4862-4B05-B41D-4AF496123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148" y="3360040"/>
            <a:ext cx="4670769" cy="337566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960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Estimate Adjusted +/- for All 18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Expressed into Vector (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Constraint: We Want The Sum of Adjusted +/- to Equal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Invoke Constraint With Last Row of A and Element of 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Solve the Linear Equation Using Least Squares Regression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Solving System of Linear Equations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For Each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/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/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13CD89-F69B-4424-A24C-E0BE25846186}"/>
              </a:ext>
            </a:extLst>
          </p:cNvPr>
          <p:cNvCxnSpPr>
            <a:cxnSpLocks/>
          </p:cNvCxnSpPr>
          <p:nvPr/>
        </p:nvCxnSpPr>
        <p:spPr>
          <a:xfrm flipV="1">
            <a:off x="3836706" y="3765861"/>
            <a:ext cx="827649" cy="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/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91D17D-4062-48C9-A538-21C139F1D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246" y="4531384"/>
            <a:ext cx="4624321" cy="70520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B561D-B23E-4354-9085-FF824E14E9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0481" y="2058561"/>
            <a:ext cx="2386518" cy="472964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6826B-41FF-4E8D-91CC-BC51EC0A1522}"/>
              </a:ext>
            </a:extLst>
          </p:cNvPr>
          <p:cNvCxnSpPr>
            <a:cxnSpLocks/>
          </p:cNvCxnSpPr>
          <p:nvPr/>
        </p:nvCxnSpPr>
        <p:spPr>
          <a:xfrm flipV="1">
            <a:off x="6074676" y="5741987"/>
            <a:ext cx="35066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Used to Approximate Game Result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to Calculate Predicted Scores Using Adjusted +/-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and Graphic Comparing Predicted Versus Actual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750D5FA-546C-4E35-A07D-AB3FCB2E1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64" y="2026226"/>
            <a:ext cx="6739479" cy="125585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D85FB-37B9-4D2E-B340-EC6D999BA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564" y="4032739"/>
            <a:ext cx="6147397" cy="73141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A841C-8D9B-4E77-9833-03A8A0954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3394" y="4649031"/>
            <a:ext cx="3123567" cy="212970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80687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1101</Words>
  <Application>Microsoft Office PowerPoint</Application>
  <PresentationFormat>Widescreen</PresentationFormat>
  <Paragraphs>221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83</cp:revision>
  <dcterms:created xsi:type="dcterms:W3CDTF">2019-09-22T23:34:01Z</dcterms:created>
  <dcterms:modified xsi:type="dcterms:W3CDTF">2021-02-25T16:12:29Z</dcterms:modified>
</cp:coreProperties>
</file>