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83" r:id="rId4"/>
    <p:sldId id="284" r:id="rId5"/>
    <p:sldId id="273" r:id="rId6"/>
    <p:sldId id="287" r:id="rId7"/>
    <p:sldId id="290" r:id="rId8"/>
    <p:sldId id="286" r:id="rId9"/>
    <p:sldId id="288" r:id="rId10"/>
    <p:sldId id="289" r:id="rId11"/>
    <p:sldId id="27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will almost never outperform human judgment when it comes to individuals.  What analytics are useful for is helping human decision makers self-correct.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-Mike Lewis 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Information Systems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44716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“One Version of the Truth”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Data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Qualitative Data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Multimedia Data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D785B027-2E2A-480A-8D45-17D0B68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1" y="4837882"/>
            <a:ext cx="1234214" cy="183936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Question Quality Influences Analysis Quality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Tangible Versus Intangible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effective is Serena’s serve when behind in sets?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much stress does Serena put on her opponent?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Informational Versus Predictive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What information influences Serena’s likelihood of winning a match?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successful will Serena be next year?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442366" cy="45151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elawik Semibold" panose="020B0702040204020203" pitchFamily="34" charset="0"/>
              </a:rPr>
              <a:t>Metrics AKA Quantifiable Measures</a:t>
            </a:r>
          </a:p>
          <a:p>
            <a:pPr lvl="1"/>
            <a:endParaRPr lang="en-US" sz="12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Understand the Past, Evaluate the Present, Predict the Future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Metrics Must be Explainable and Testable</a:t>
            </a: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Four Phase Process by Ben </a:t>
            </a:r>
            <a:r>
              <a:rPr lang="en-US" sz="2000" b="1" dirty="0" err="1">
                <a:latin typeface="Selawik Semibold" panose="020B0702040204020203" pitchFamily="34" charset="0"/>
              </a:rPr>
              <a:t>Alamar</a:t>
            </a:r>
            <a:endParaRPr lang="en-US" sz="2000" b="1" dirty="0">
              <a:latin typeface="Selawik Semibold" panose="020B0702040204020203" pitchFamily="34" charset="0"/>
            </a:endParaRP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Opportunity: Need for Metric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Survey: Other Attempts and Available Data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Analysis: Built and Tested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Communication: Define and Interpret Metric</a:t>
            </a:r>
          </a:p>
          <a:p>
            <a:pPr marL="914400" lvl="2" indent="0">
              <a:buNone/>
            </a:pPr>
            <a:endParaRPr lang="en-US" sz="1800" b="1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78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don’t work at all. 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It’s just some crap that people who were really smart made up to try to get in the game because they had no talent.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-Sir Charles Barkley</a:t>
            </a:r>
            <a:endParaRPr lang="en-US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496</Words>
  <Application>Microsoft Office PowerPoint</Application>
  <PresentationFormat>Widescreen</PresentationFormat>
  <Paragraphs>164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Information Systems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39</cp:revision>
  <dcterms:created xsi:type="dcterms:W3CDTF">2019-08-23T03:13:37Z</dcterms:created>
  <dcterms:modified xsi:type="dcterms:W3CDTF">2023-01-12T19:07:03Z</dcterms:modified>
</cp:coreProperties>
</file>