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86" r:id="rId14"/>
    <p:sldId id="266" r:id="rId15"/>
    <p:sldId id="287" r:id="rId16"/>
    <p:sldId id="285" r:id="rId17"/>
    <p:sldId id="267" r:id="rId18"/>
    <p:sldId id="268" r:id="rId19"/>
    <p:sldId id="288" r:id="rId20"/>
    <p:sldId id="289" r:id="rId21"/>
    <p:sldId id="290" r:id="rId22"/>
    <p:sldId id="269" r:id="rId23"/>
    <p:sldId id="270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73" autoAdjust="0"/>
  </p:normalViewPr>
  <p:slideViewPr>
    <p:cSldViewPr snapToGrid="0">
      <p:cViewPr varScale="1">
        <p:scale>
          <a:sx n="97" d="100"/>
          <a:sy n="97" d="100"/>
        </p:scale>
        <p:origin x="4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(sportsbrowser.net)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63294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(sportsbrowser.net)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 and Ratings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Viewership,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Viewership,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Viewership,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Viewership,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Viewership,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CA4986-23D4-59DC-3076-556D48B1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1" y="2507876"/>
            <a:ext cx="4527334" cy="4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A55D49-6774-0F25-43B3-8A9BC696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6" y="2507876"/>
            <a:ext cx="6467832" cy="23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</a:t>
            </a:r>
            <a:r>
              <a:rPr lang="en-US" sz="2400" dirty="0" err="1">
                <a:latin typeface="Selawik Semibold" panose="020B0702040204020203" pitchFamily="34" charset="0"/>
              </a:rPr>
              <a:t>BizVibe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Measurements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TV/Broadcasting Deals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Ticket Sales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Merchandising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Licensing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 Based off 2020 Data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</a:t>
            </a:r>
            <a:r>
              <a:rPr lang="en-US" sz="2400" dirty="0" err="1">
                <a:latin typeface="Selawik Semibold" panose="020B0702040204020203" pitchFamily="34" charset="0"/>
              </a:rPr>
              <a:t>BizVibe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7F92B24-3D18-0FFC-48E5-F1F73FE3C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67" y="2567424"/>
            <a:ext cx="6433076" cy="37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Profit of Sports Leagues (Athletic Panda)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2020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A76271E-1D27-4872-A942-B6BB5A59B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529" y="3167537"/>
            <a:ext cx="4148188" cy="27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4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 Twitter)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off 2019 Report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29A090-57F8-12EE-E6FF-69DDC4C7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9" y="3160986"/>
            <a:ext cx="4043726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Interesting Information About 2022 Annual Report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Pandemic Effect on Team Sports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67 million in 2020 to 68.3 million in 2021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70.8 million in 2019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Team Sports in Ages 6 to 12 Increased by 0.6 million in 2021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Basketball Continues to be Most Played (27.1 million)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Soccer Overtook Basketball for 6-year-olds in 2021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Participant Rate Changes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Fast-Pitch Softball (+15.3%)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Gymnastics (+10.9%)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Court Volleyball (+8.1%)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Swimming on Team (+8%)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96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(60/96)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80CA9A7-5BD2-66B8-ACA4-170BA3F89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7" y="1850973"/>
            <a:ext cx="7013188" cy="46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A8820463-5B58-C429-6D6B-C0A5FD5B1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0" y="1840924"/>
            <a:ext cx="7132289" cy="47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2C52639-516B-309D-289F-1AF8EBBC4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" y="1770919"/>
            <a:ext cx="7225060" cy="48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8BED12B-5AB3-3AE7-3BE3-AA41412A8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5" y="1797099"/>
            <a:ext cx="7198717" cy="47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9588789" y="2605317"/>
            <a:ext cx="396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Watched =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Played = Blue</a:t>
            </a:r>
            <a:endParaRPr lang="en-US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433623C3-ADF3-E7B1-36D1-0E2F94383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1731139"/>
            <a:ext cx="9981420" cy="499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(sportsbrowser.net)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711</Words>
  <Application>Microsoft Office PowerPoint</Application>
  <PresentationFormat>Widescreen</PresentationFormat>
  <Paragraphs>210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32</cp:revision>
  <dcterms:created xsi:type="dcterms:W3CDTF">2019-08-23T03:13:37Z</dcterms:created>
  <dcterms:modified xsi:type="dcterms:W3CDTF">2023-01-11T13:43:27Z</dcterms:modified>
</cp:coreProperties>
</file>