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105" d="100"/>
          <a:sy n="105" d="100"/>
        </p:scale>
        <p:origin x="2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$80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the proprietary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</a:t>
            </a:r>
            <a:r>
              <a:rPr lang="en-US" sz="2000" i="1">
                <a:solidFill>
                  <a:schemeClr val="bg1"/>
                </a:solidFill>
                <a:latin typeface="Selawik Semibold" panose="020B0702040204020203" pitchFamily="34" charset="0"/>
              </a:rPr>
              <a:t>with R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5107</TotalTime>
  <Words>661</Words>
  <Application>Microsoft Office PowerPoint</Application>
  <PresentationFormat>Widescreen</PresentationFormat>
  <Paragraphs>163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36</cp:revision>
  <dcterms:created xsi:type="dcterms:W3CDTF">2019-09-02T18:29:52Z</dcterms:created>
  <dcterms:modified xsi:type="dcterms:W3CDTF">2025-01-29T13:52:21Z</dcterms:modified>
</cp:coreProperties>
</file>